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76" r:id="rId6"/>
    <p:sldId id="272" r:id="rId7"/>
    <p:sldId id="274" r:id="rId8"/>
    <p:sldId id="261" r:id="rId9"/>
    <p:sldId id="262" r:id="rId10"/>
    <p:sldId id="265" r:id="rId11"/>
    <p:sldId id="263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24FF8-4412-42B4-8918-A6B7D32839AC}" v="3568" dt="2021-05-20T20:29:06.937"/>
    <p1510:client id="{D3D4648B-515C-F715-0CAF-5F2B5437CF78}" v="386" dt="2021-05-20T20:37:21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jana Gulić Pisarević" userId="a244c227-3e5f-41a4-8acd-6cf14c87fc4f" providerId="ADAL" clId="{5F8C6E41-2718-4522-B7DB-E4A32E99846B}"/>
    <pc:docChg chg="undo custSel modSld">
      <pc:chgData name="Tatjana Gulić Pisarević" userId="a244c227-3e5f-41a4-8acd-6cf14c87fc4f" providerId="ADAL" clId="{5F8C6E41-2718-4522-B7DB-E4A32E99846B}" dt="2021-05-20T20:45:14.131" v="90" actId="114"/>
      <pc:docMkLst>
        <pc:docMk/>
      </pc:docMkLst>
      <pc:sldChg chg="modSp">
        <pc:chgData name="Tatjana Gulić Pisarević" userId="a244c227-3e5f-41a4-8acd-6cf14c87fc4f" providerId="ADAL" clId="{5F8C6E41-2718-4522-B7DB-E4A32E99846B}" dt="2021-05-20T20:39:03.277" v="6" actId="5793"/>
        <pc:sldMkLst>
          <pc:docMk/>
          <pc:sldMk cId="2465295639" sldId="257"/>
        </pc:sldMkLst>
        <pc:spChg chg="mod">
          <ac:chgData name="Tatjana Gulić Pisarević" userId="a244c227-3e5f-41a4-8acd-6cf14c87fc4f" providerId="ADAL" clId="{5F8C6E41-2718-4522-B7DB-E4A32E99846B}" dt="2021-05-20T20:38:51.647" v="2" actId="114"/>
          <ac:spMkLst>
            <pc:docMk/>
            <pc:sldMk cId="2465295639" sldId="257"/>
            <ac:spMk id="2" creationId="{87D5C575-BB1B-4431-A1A6-34E3F68CB9F3}"/>
          </ac:spMkLst>
        </pc:spChg>
        <pc:spChg chg="mod">
          <ac:chgData name="Tatjana Gulić Pisarević" userId="a244c227-3e5f-41a4-8acd-6cf14c87fc4f" providerId="ADAL" clId="{5F8C6E41-2718-4522-B7DB-E4A32E99846B}" dt="2021-05-20T20:39:03.277" v="6" actId="5793"/>
          <ac:spMkLst>
            <pc:docMk/>
            <pc:sldMk cId="2465295639" sldId="257"/>
            <ac:spMk id="4" creationId="{76AD02BB-D271-4013-93E8-94FB99C424B8}"/>
          </ac:spMkLst>
        </pc:spChg>
      </pc:sldChg>
      <pc:sldChg chg="modSp">
        <pc:chgData name="Tatjana Gulić Pisarević" userId="a244c227-3e5f-41a4-8acd-6cf14c87fc4f" providerId="ADAL" clId="{5F8C6E41-2718-4522-B7DB-E4A32E99846B}" dt="2021-05-20T20:39:30.307" v="21" actId="20577"/>
        <pc:sldMkLst>
          <pc:docMk/>
          <pc:sldMk cId="4198588452" sldId="258"/>
        </pc:sldMkLst>
        <pc:spChg chg="mod">
          <ac:chgData name="Tatjana Gulić Pisarević" userId="a244c227-3e5f-41a4-8acd-6cf14c87fc4f" providerId="ADAL" clId="{5F8C6E41-2718-4522-B7DB-E4A32E99846B}" dt="2021-05-20T20:39:21.436" v="19" actId="20577"/>
          <ac:spMkLst>
            <pc:docMk/>
            <pc:sldMk cId="4198588452" sldId="258"/>
            <ac:spMk id="2" creationId="{95A6E944-D472-4917-B1B9-9EB1BCE43C89}"/>
          </ac:spMkLst>
        </pc:spChg>
        <pc:spChg chg="mod">
          <ac:chgData name="Tatjana Gulić Pisarević" userId="a244c227-3e5f-41a4-8acd-6cf14c87fc4f" providerId="ADAL" clId="{5F8C6E41-2718-4522-B7DB-E4A32E99846B}" dt="2021-05-20T20:39:27.670" v="20" actId="20577"/>
          <ac:spMkLst>
            <pc:docMk/>
            <pc:sldMk cId="4198588452" sldId="258"/>
            <ac:spMk id="3" creationId="{18A64EEA-760B-44BD-9A8F-96A5A2CED15B}"/>
          </ac:spMkLst>
        </pc:spChg>
        <pc:spChg chg="mod">
          <ac:chgData name="Tatjana Gulić Pisarević" userId="a244c227-3e5f-41a4-8acd-6cf14c87fc4f" providerId="ADAL" clId="{5F8C6E41-2718-4522-B7DB-E4A32E99846B}" dt="2021-05-20T20:39:30.307" v="21" actId="20577"/>
          <ac:spMkLst>
            <pc:docMk/>
            <pc:sldMk cId="4198588452" sldId="258"/>
            <ac:spMk id="4" creationId="{4CFD945B-A833-4486-BD74-DFFB63AC33E6}"/>
          </ac:spMkLst>
        </pc:spChg>
      </pc:sldChg>
      <pc:sldChg chg="delSp modSp">
        <pc:chgData name="Tatjana Gulić Pisarević" userId="a244c227-3e5f-41a4-8acd-6cf14c87fc4f" providerId="ADAL" clId="{5F8C6E41-2718-4522-B7DB-E4A32E99846B}" dt="2021-05-20T20:41:54.717" v="71" actId="207"/>
        <pc:sldMkLst>
          <pc:docMk/>
          <pc:sldMk cId="3232319244" sldId="260"/>
        </pc:sldMkLst>
        <pc:spChg chg="mod">
          <ac:chgData name="Tatjana Gulić Pisarević" userId="a244c227-3e5f-41a4-8acd-6cf14c87fc4f" providerId="ADAL" clId="{5F8C6E41-2718-4522-B7DB-E4A32E99846B}" dt="2021-05-20T20:41:54.717" v="71" actId="207"/>
          <ac:spMkLst>
            <pc:docMk/>
            <pc:sldMk cId="3232319244" sldId="260"/>
            <ac:spMk id="2" creationId="{F867A146-EEB1-4382-ADD4-1F5F8001E5C2}"/>
          </ac:spMkLst>
        </pc:spChg>
        <pc:spChg chg="mod">
          <ac:chgData name="Tatjana Gulić Pisarević" userId="a244c227-3e5f-41a4-8acd-6cf14c87fc4f" providerId="ADAL" clId="{5F8C6E41-2718-4522-B7DB-E4A32E99846B}" dt="2021-05-20T20:40:43.819" v="58" actId="27636"/>
          <ac:spMkLst>
            <pc:docMk/>
            <pc:sldMk cId="3232319244" sldId="260"/>
            <ac:spMk id="4" creationId="{9DFBC7AD-7202-4B4A-AABA-CEFCF6169689}"/>
          </ac:spMkLst>
        </pc:spChg>
        <pc:spChg chg="mod">
          <ac:chgData name="Tatjana Gulić Pisarević" userId="a244c227-3e5f-41a4-8acd-6cf14c87fc4f" providerId="ADAL" clId="{5F8C6E41-2718-4522-B7DB-E4A32E99846B}" dt="2021-05-20T20:40:32.494" v="45" actId="20577"/>
          <ac:spMkLst>
            <pc:docMk/>
            <pc:sldMk cId="3232319244" sldId="260"/>
            <ac:spMk id="6" creationId="{1CE1FB87-E842-46E2-ADEC-4831D7B33C77}"/>
          </ac:spMkLst>
        </pc:spChg>
        <pc:spChg chg="del mod">
          <ac:chgData name="Tatjana Gulić Pisarević" userId="a244c227-3e5f-41a4-8acd-6cf14c87fc4f" providerId="ADAL" clId="{5F8C6E41-2718-4522-B7DB-E4A32E99846B}" dt="2021-05-20T20:40:11.556" v="39" actId="478"/>
          <ac:spMkLst>
            <pc:docMk/>
            <pc:sldMk cId="3232319244" sldId="260"/>
            <ac:spMk id="7" creationId="{6D4DB1C1-CA9E-4735-AAFB-0CE3057969E3}"/>
          </ac:spMkLst>
        </pc:spChg>
      </pc:sldChg>
      <pc:sldChg chg="delSp modSp">
        <pc:chgData name="Tatjana Gulić Pisarević" userId="a244c227-3e5f-41a4-8acd-6cf14c87fc4f" providerId="ADAL" clId="{5F8C6E41-2718-4522-B7DB-E4A32E99846B}" dt="2021-05-20T20:42:30.790" v="77" actId="20577"/>
        <pc:sldMkLst>
          <pc:docMk/>
          <pc:sldMk cId="715935544" sldId="261"/>
        </pc:sldMkLst>
        <pc:spChg chg="mod">
          <ac:chgData name="Tatjana Gulić Pisarević" userId="a244c227-3e5f-41a4-8acd-6cf14c87fc4f" providerId="ADAL" clId="{5F8C6E41-2718-4522-B7DB-E4A32E99846B}" dt="2021-05-20T20:41:30.358" v="67" actId="255"/>
          <ac:spMkLst>
            <pc:docMk/>
            <pc:sldMk cId="715935544" sldId="261"/>
            <ac:spMk id="2" creationId="{259DEA31-5BAE-4EE6-B2EB-E53C7A5C2EF2}"/>
          </ac:spMkLst>
        </pc:spChg>
        <pc:spChg chg="del mod">
          <ac:chgData name="Tatjana Gulić Pisarević" userId="a244c227-3e5f-41a4-8acd-6cf14c87fc4f" providerId="ADAL" clId="{5F8C6E41-2718-4522-B7DB-E4A32E99846B}" dt="2021-05-20T20:42:20.700" v="76" actId="478"/>
          <ac:spMkLst>
            <pc:docMk/>
            <pc:sldMk cId="715935544" sldId="261"/>
            <ac:spMk id="36" creationId="{F93EA817-C308-443B-8C6B-437B1FD0C9DF}"/>
          </ac:spMkLst>
        </pc:spChg>
        <pc:graphicFrameChg chg="mod">
          <ac:chgData name="Tatjana Gulić Pisarević" userId="a244c227-3e5f-41a4-8acd-6cf14c87fc4f" providerId="ADAL" clId="{5F8C6E41-2718-4522-B7DB-E4A32E99846B}" dt="2021-05-20T20:42:30.790" v="77" actId="20577"/>
          <ac:graphicFrameMkLst>
            <pc:docMk/>
            <pc:sldMk cId="715935544" sldId="261"/>
            <ac:graphicFrameMk id="18" creationId="{B7DB796E-8C7D-47CF-9A49-DD6CE353D22E}"/>
          </ac:graphicFrameMkLst>
        </pc:graphicFrameChg>
      </pc:sldChg>
      <pc:sldChg chg="modSp">
        <pc:chgData name="Tatjana Gulić Pisarević" userId="a244c227-3e5f-41a4-8acd-6cf14c87fc4f" providerId="ADAL" clId="{5F8C6E41-2718-4522-B7DB-E4A32E99846B}" dt="2021-05-20T20:43:05.788" v="80" actId="20577"/>
        <pc:sldMkLst>
          <pc:docMk/>
          <pc:sldMk cId="2640075191" sldId="263"/>
        </pc:sldMkLst>
        <pc:spChg chg="mod">
          <ac:chgData name="Tatjana Gulić Pisarević" userId="a244c227-3e5f-41a4-8acd-6cf14c87fc4f" providerId="ADAL" clId="{5F8C6E41-2718-4522-B7DB-E4A32E99846B}" dt="2021-05-20T20:43:05.788" v="80" actId="20577"/>
          <ac:spMkLst>
            <pc:docMk/>
            <pc:sldMk cId="2640075191" sldId="263"/>
            <ac:spMk id="3" creationId="{B8F8F46C-90E6-4894-B06D-9A6DDBCA2286}"/>
          </ac:spMkLst>
        </pc:spChg>
      </pc:sldChg>
      <pc:sldChg chg="modSp">
        <pc:chgData name="Tatjana Gulić Pisarević" userId="a244c227-3e5f-41a4-8acd-6cf14c87fc4f" providerId="ADAL" clId="{5F8C6E41-2718-4522-B7DB-E4A32E99846B}" dt="2021-05-20T20:44:03.389" v="84" actId="20577"/>
        <pc:sldMkLst>
          <pc:docMk/>
          <pc:sldMk cId="1373079051" sldId="267"/>
        </pc:sldMkLst>
        <pc:spChg chg="mod">
          <ac:chgData name="Tatjana Gulić Pisarević" userId="a244c227-3e5f-41a4-8acd-6cf14c87fc4f" providerId="ADAL" clId="{5F8C6E41-2718-4522-B7DB-E4A32E99846B}" dt="2021-05-20T20:44:03.389" v="84" actId="20577"/>
          <ac:spMkLst>
            <pc:docMk/>
            <pc:sldMk cId="1373079051" sldId="267"/>
            <ac:spMk id="2" creationId="{DC305014-09E6-4AC2-AC7B-5CDBF7A54038}"/>
          </ac:spMkLst>
        </pc:spChg>
      </pc:sldChg>
      <pc:sldChg chg="modSp">
        <pc:chgData name="Tatjana Gulić Pisarević" userId="a244c227-3e5f-41a4-8acd-6cf14c87fc4f" providerId="ADAL" clId="{5F8C6E41-2718-4522-B7DB-E4A32E99846B}" dt="2021-05-20T20:45:14.131" v="90" actId="114"/>
        <pc:sldMkLst>
          <pc:docMk/>
          <pc:sldMk cId="3799375085" sldId="270"/>
        </pc:sldMkLst>
        <pc:spChg chg="mod">
          <ac:chgData name="Tatjana Gulić Pisarević" userId="a244c227-3e5f-41a4-8acd-6cf14c87fc4f" providerId="ADAL" clId="{5F8C6E41-2718-4522-B7DB-E4A32E99846B}" dt="2021-05-20T20:45:14.131" v="90" actId="114"/>
          <ac:spMkLst>
            <pc:docMk/>
            <pc:sldMk cId="3799375085" sldId="270"/>
            <ac:spMk id="4" creationId="{2C007676-7EB4-4171-8DCD-B0368BD7899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0B265-0591-4F57-9A94-512D63B805C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757C9B-9B85-42CA-B6F0-040B00C15A42}">
      <dgm:prSet/>
      <dgm:spPr/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PROSJEK </a:t>
          </a:r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ZAKLJUČNIH</a:t>
          </a:r>
          <a:endParaRPr lang="hr-HR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OCJENA IZ </a:t>
          </a:r>
          <a:endParaRPr lang="hr-HR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hr-HR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SVIH NASTAVNIH PREDMETA OD 5. DO 8.</a:t>
          </a:r>
          <a:r>
            <a:rPr lang="hr-HR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RAZREDA</a:t>
          </a:r>
          <a:endParaRPr lang="en-US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hr-HR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36198-9654-4020-8D28-3FDD4EB961B5}" type="parTrans" cxnId="{65FF26B6-04CC-4858-9090-AE41E1C7302D}">
      <dgm:prSet/>
      <dgm:spPr/>
      <dgm:t>
        <a:bodyPr/>
        <a:lstStyle/>
        <a:p>
          <a:endParaRPr lang="en-US"/>
        </a:p>
      </dgm:t>
    </dgm:pt>
    <dgm:pt modelId="{793DD2E9-9A44-4E3A-B648-336EAA1CBCAB}" type="sibTrans" cxnId="{65FF26B6-04CC-4858-9090-AE41E1C7302D}">
      <dgm:prSet/>
      <dgm:spPr/>
      <dgm:t>
        <a:bodyPr/>
        <a:lstStyle/>
        <a:p>
          <a:endParaRPr lang="en-US"/>
        </a:p>
      </dgm:t>
    </dgm:pt>
    <dgm:pt modelId="{23858B3F-AEEE-4656-A88D-4633F8B110C4}">
      <dgm:prSet/>
      <dgm:spPr/>
      <dgm:t>
        <a:bodyPr/>
        <a:lstStyle/>
        <a:p>
          <a:pPr algn="l"/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ZAKLJUČNE OCJENE </a:t>
          </a:r>
          <a:endParaRPr lang="hr-HR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hr-HR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</a:t>
          </a:r>
          <a:r>
            <a:rPr lang="en-US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8.</a:t>
          </a:r>
          <a:r>
            <a:rPr lang="hr-HR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RAZREDA</a:t>
          </a:r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IZ </a:t>
          </a:r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HRVATSKOG JEZIKA, MATEMATIKE, </a:t>
          </a:r>
          <a:endParaRPr lang="hr-HR" b="1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PRVOG STRANOG JEZIKA, </a:t>
          </a:r>
          <a:endParaRPr lang="hr-HR" b="1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POVIJESTI I GEOGRAFIJE</a:t>
          </a:r>
          <a:endParaRPr lang="en-US" b="1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DDDDE6-B204-431D-A8AA-EA0BD69BA56B}" type="parTrans" cxnId="{57670CB9-E33B-422C-A11B-8985CC571C4B}">
      <dgm:prSet/>
      <dgm:spPr/>
      <dgm:t>
        <a:bodyPr/>
        <a:lstStyle/>
        <a:p>
          <a:endParaRPr lang="en-US"/>
        </a:p>
      </dgm:t>
    </dgm:pt>
    <dgm:pt modelId="{E2AC8279-46E3-4B97-8B41-652496EF457F}" type="sibTrans" cxnId="{57670CB9-E33B-422C-A11B-8985CC571C4B}">
      <dgm:prSet/>
      <dgm:spPr/>
      <dgm:t>
        <a:bodyPr/>
        <a:lstStyle/>
        <a:p>
          <a:endParaRPr lang="en-US"/>
        </a:p>
      </dgm:t>
    </dgm:pt>
    <dgm:pt modelId="{735F26A2-5C6B-4C18-82A3-F5C1E3441044}">
      <dgm:prSet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ZAKLJUČNA OCJENA</a:t>
          </a:r>
          <a:endParaRPr lang="hr-HR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</a:t>
          </a:r>
          <a:r>
            <a:rPr lang="en-US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8. RAZREDA IZ LIKOVNE KULTURE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r-HR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EB88C-EB03-4D1C-847F-CBFBC1F8919D}" type="parTrans" cxnId="{0478D076-8B1C-4E47-B218-56FAA6E76C29}">
      <dgm:prSet/>
      <dgm:spPr/>
      <dgm:t>
        <a:bodyPr/>
        <a:lstStyle/>
        <a:p>
          <a:endParaRPr lang="en-US"/>
        </a:p>
      </dgm:t>
    </dgm:pt>
    <dgm:pt modelId="{4657F34D-829E-48E3-AC50-40342C217755}" type="sibTrans" cxnId="{0478D076-8B1C-4E47-B218-56FAA6E76C29}">
      <dgm:prSet/>
      <dgm:spPr/>
      <dgm:t>
        <a:bodyPr/>
        <a:lstStyle/>
        <a:p>
          <a:endParaRPr lang="en-US"/>
        </a:p>
      </dgm:t>
    </dgm:pt>
    <dgm:pt modelId="{95F624CF-BF81-450F-8305-43C01E316405}" type="pres">
      <dgm:prSet presAssocID="{3390B265-0591-4F57-9A94-512D63B805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AA96B30-44E0-403E-9DB3-A1A827B4B081}" type="pres">
      <dgm:prSet presAssocID="{0C757C9B-9B85-42CA-B6F0-040B00C15A42}" presName="node" presStyleLbl="node1" presStyleIdx="0" presStyleCnt="3" custScaleY="19607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09479E-35F9-45EE-920E-4B808AECA826}" type="pres">
      <dgm:prSet presAssocID="{793DD2E9-9A44-4E3A-B648-336EAA1CBCAB}" presName="sibTrans" presStyleCnt="0"/>
      <dgm:spPr/>
    </dgm:pt>
    <dgm:pt modelId="{FA0A32EA-B60F-43E3-B1A7-4BCE23155FFB}" type="pres">
      <dgm:prSet presAssocID="{23858B3F-AEEE-4656-A88D-4633F8B110C4}" presName="node" presStyleLbl="node1" presStyleIdx="1" presStyleCnt="3" custScaleY="1945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348C02-4673-4587-B016-3D672E9F137F}" type="pres">
      <dgm:prSet presAssocID="{E2AC8279-46E3-4B97-8B41-652496EF457F}" presName="sibTrans" presStyleCnt="0"/>
      <dgm:spPr/>
    </dgm:pt>
    <dgm:pt modelId="{3663A497-CA16-46E9-8CD8-B9ED65413955}" type="pres">
      <dgm:prSet presAssocID="{735F26A2-5C6B-4C18-82A3-F5C1E3441044}" presName="node" presStyleLbl="node1" presStyleIdx="2" presStyleCnt="3" custScaleY="19620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7670CB9-E33B-422C-A11B-8985CC571C4B}" srcId="{3390B265-0591-4F57-9A94-512D63B805C9}" destId="{23858B3F-AEEE-4656-A88D-4633F8B110C4}" srcOrd="1" destOrd="0" parTransId="{75DDDDE6-B204-431D-A8AA-EA0BD69BA56B}" sibTransId="{E2AC8279-46E3-4B97-8B41-652496EF457F}"/>
    <dgm:cxn modelId="{65FF26B6-04CC-4858-9090-AE41E1C7302D}" srcId="{3390B265-0591-4F57-9A94-512D63B805C9}" destId="{0C757C9B-9B85-42CA-B6F0-040B00C15A42}" srcOrd="0" destOrd="0" parTransId="{48C36198-9654-4020-8D28-3FDD4EB961B5}" sibTransId="{793DD2E9-9A44-4E3A-B648-336EAA1CBCAB}"/>
    <dgm:cxn modelId="{A55722B9-206D-47F2-AA17-410EB7A1050A}" type="presOf" srcId="{3390B265-0591-4F57-9A94-512D63B805C9}" destId="{95F624CF-BF81-450F-8305-43C01E316405}" srcOrd="0" destOrd="0" presId="urn:microsoft.com/office/officeart/2005/8/layout/default"/>
    <dgm:cxn modelId="{419C477C-104A-4B5D-B580-062349EC075C}" type="presOf" srcId="{23858B3F-AEEE-4656-A88D-4633F8B110C4}" destId="{FA0A32EA-B60F-43E3-B1A7-4BCE23155FFB}" srcOrd="0" destOrd="0" presId="urn:microsoft.com/office/officeart/2005/8/layout/default"/>
    <dgm:cxn modelId="{346BC62A-85CE-430F-A17E-EB9827125A3C}" type="presOf" srcId="{735F26A2-5C6B-4C18-82A3-F5C1E3441044}" destId="{3663A497-CA16-46E9-8CD8-B9ED65413955}" srcOrd="0" destOrd="0" presId="urn:microsoft.com/office/officeart/2005/8/layout/default"/>
    <dgm:cxn modelId="{0478D076-8B1C-4E47-B218-56FAA6E76C29}" srcId="{3390B265-0591-4F57-9A94-512D63B805C9}" destId="{735F26A2-5C6B-4C18-82A3-F5C1E3441044}" srcOrd="2" destOrd="0" parTransId="{7C0EB88C-EB03-4D1C-847F-CBFBC1F8919D}" sibTransId="{4657F34D-829E-48E3-AC50-40342C217755}"/>
    <dgm:cxn modelId="{9358C14C-18DE-426D-AE10-6BD144AC3668}" type="presOf" srcId="{0C757C9B-9B85-42CA-B6F0-040B00C15A42}" destId="{6AA96B30-44E0-403E-9DB3-A1A827B4B081}" srcOrd="0" destOrd="0" presId="urn:microsoft.com/office/officeart/2005/8/layout/default"/>
    <dgm:cxn modelId="{71287EC2-F360-4995-B226-9FBCC3A17E89}" type="presParOf" srcId="{95F624CF-BF81-450F-8305-43C01E316405}" destId="{6AA96B30-44E0-403E-9DB3-A1A827B4B081}" srcOrd="0" destOrd="0" presId="urn:microsoft.com/office/officeart/2005/8/layout/default"/>
    <dgm:cxn modelId="{C224FADE-D246-4B36-AD6E-9E68312474A2}" type="presParOf" srcId="{95F624CF-BF81-450F-8305-43C01E316405}" destId="{DB09479E-35F9-45EE-920E-4B808AECA826}" srcOrd="1" destOrd="0" presId="urn:microsoft.com/office/officeart/2005/8/layout/default"/>
    <dgm:cxn modelId="{6F8B0534-187E-4F9F-86D8-3E86665BBF7F}" type="presParOf" srcId="{95F624CF-BF81-450F-8305-43C01E316405}" destId="{FA0A32EA-B60F-43E3-B1A7-4BCE23155FFB}" srcOrd="2" destOrd="0" presId="urn:microsoft.com/office/officeart/2005/8/layout/default"/>
    <dgm:cxn modelId="{280DC28F-EF87-4451-9665-84F4A465827B}" type="presParOf" srcId="{95F624CF-BF81-450F-8305-43C01E316405}" destId="{B7348C02-4673-4587-B016-3D672E9F137F}" srcOrd="3" destOrd="0" presId="urn:microsoft.com/office/officeart/2005/8/layout/default"/>
    <dgm:cxn modelId="{5CB42939-75AC-48AA-ABF1-09A5A9D13E1A}" type="presParOf" srcId="{95F624CF-BF81-450F-8305-43C01E316405}" destId="{3663A497-CA16-46E9-8CD8-B9ED6541395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0B265-0591-4F57-9A94-512D63B805C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757C9B-9B85-42CA-B6F0-040B00C15A42}">
      <dgm:prSet custT="1"/>
      <dgm:spPr/>
      <dgm:t>
        <a:bodyPr/>
        <a:lstStyle/>
        <a:p>
          <a:r>
            <a:rPr lang="en-US" sz="2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PROSJEK ZAKLJUČNIH OCJENA IZ </a:t>
          </a:r>
          <a:endParaRPr lang="hr-HR" sz="2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SVIH </a:t>
          </a:r>
          <a:r>
            <a:rPr lang="en-US" sz="2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NASTAVNIH PREDMETA </a:t>
          </a:r>
          <a:endParaRPr lang="hr-HR" sz="2200" b="1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OD </a:t>
          </a:r>
          <a:r>
            <a:rPr lang="en-US" sz="2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5. DO 8</a:t>
          </a:r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hr-HR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RAZREDA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36198-9654-4020-8D28-3FDD4EB961B5}" type="parTrans" cxnId="{65FF26B6-04CC-4858-9090-AE41E1C7302D}">
      <dgm:prSet/>
      <dgm:spPr/>
      <dgm:t>
        <a:bodyPr/>
        <a:lstStyle/>
        <a:p>
          <a:endParaRPr lang="en-US"/>
        </a:p>
      </dgm:t>
    </dgm:pt>
    <dgm:pt modelId="{793DD2E9-9A44-4E3A-B648-336EAA1CBCAB}" type="sibTrans" cxnId="{65FF26B6-04CC-4858-9090-AE41E1C7302D}">
      <dgm:prSet/>
      <dgm:spPr/>
      <dgm:t>
        <a:bodyPr/>
        <a:lstStyle/>
        <a:p>
          <a:endParaRPr lang="en-US"/>
        </a:p>
      </dgm:t>
    </dgm:pt>
    <dgm:pt modelId="{23858B3F-AEEE-4656-A88D-4633F8B110C4}">
      <dgm:prSet custT="1"/>
      <dgm:spPr/>
      <dgm:t>
        <a:bodyPr/>
        <a:lstStyle/>
        <a:p>
          <a:pPr algn="l"/>
          <a:r>
            <a:rPr lang="en-US" sz="2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ZAKLJUČNE OCJENE </a:t>
          </a:r>
          <a:endParaRPr lang="hr-HR" sz="2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</a:t>
          </a:r>
          <a:r>
            <a:rPr lang="en-US" sz="22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8.</a:t>
          </a:r>
          <a:r>
            <a:rPr lang="hr-HR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RAZREDA</a:t>
          </a:r>
          <a:r>
            <a:rPr lang="en-US" sz="2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IZ </a:t>
          </a:r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HRVATSKOG JEZIKA, MATEMATIKE, </a:t>
          </a:r>
          <a:endParaRPr lang="hr-HR" sz="2200" b="1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PRVOG STRANOG JEZIKA, POVIJESTI I GEOGRAFIJE</a:t>
          </a:r>
          <a:endParaRPr lang="en-US" sz="2200" b="1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DDDDE6-B204-431D-A8AA-EA0BD69BA56B}" type="parTrans" cxnId="{57670CB9-E33B-422C-A11B-8985CC571C4B}">
      <dgm:prSet/>
      <dgm:spPr/>
      <dgm:t>
        <a:bodyPr/>
        <a:lstStyle/>
        <a:p>
          <a:endParaRPr lang="en-US"/>
        </a:p>
      </dgm:t>
    </dgm:pt>
    <dgm:pt modelId="{E2AC8279-46E3-4B97-8B41-652496EF457F}" type="sibTrans" cxnId="{57670CB9-E33B-422C-A11B-8985CC571C4B}">
      <dgm:prSet/>
      <dgm:spPr/>
      <dgm:t>
        <a:bodyPr/>
        <a:lstStyle/>
        <a:p>
          <a:endParaRPr lang="en-US"/>
        </a:p>
      </dgm:t>
    </dgm:pt>
    <dgm:pt modelId="{735F26A2-5C6B-4C18-82A3-F5C1E3441044}">
      <dgm:prSet custT="1"/>
      <dgm:spPr/>
      <dgm:t>
        <a:bodyPr/>
        <a:lstStyle/>
        <a:p>
          <a:r>
            <a:rPr lang="en-US" sz="22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ZAKLJUČNA OCJENA </a:t>
          </a:r>
          <a:endParaRPr lang="hr-HR" sz="2200" b="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</a:t>
          </a:r>
          <a:r>
            <a:rPr lang="en-US" sz="22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8. RAZREDA</a:t>
          </a:r>
          <a:endParaRPr lang="hr-HR" sz="2200" b="1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IZ TEHNIČKE KULTURE</a:t>
          </a:r>
          <a:endParaRPr lang="en-US" sz="2200" b="1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EB88C-EB03-4D1C-847F-CBFBC1F8919D}" type="parTrans" cxnId="{0478D076-8B1C-4E47-B218-56FAA6E76C29}">
      <dgm:prSet/>
      <dgm:spPr/>
      <dgm:t>
        <a:bodyPr/>
        <a:lstStyle/>
        <a:p>
          <a:endParaRPr lang="en-US"/>
        </a:p>
      </dgm:t>
    </dgm:pt>
    <dgm:pt modelId="{4657F34D-829E-48E3-AC50-40342C217755}" type="sibTrans" cxnId="{0478D076-8B1C-4E47-B218-56FAA6E76C29}">
      <dgm:prSet/>
      <dgm:spPr/>
      <dgm:t>
        <a:bodyPr/>
        <a:lstStyle/>
        <a:p>
          <a:endParaRPr lang="en-US"/>
        </a:p>
      </dgm:t>
    </dgm:pt>
    <dgm:pt modelId="{4B327F09-BD83-48CB-A9C8-9E4D3E49B2F8}">
      <dgm:prSet custT="1"/>
      <dgm:spPr/>
      <dgm:t>
        <a:bodyPr/>
        <a:lstStyle/>
        <a:p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LIJEČNIČKA POTVRDA ŠKOLSKOG LIJEČNIKA</a:t>
          </a:r>
          <a:endParaRPr lang="en-US" sz="2200" b="1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BFCB3-5A21-4FD1-877A-7830DD0DF94C}" type="parTrans" cxnId="{EE168FB3-A770-4621-BB61-7223135DB53C}">
      <dgm:prSet/>
      <dgm:spPr/>
      <dgm:t>
        <a:bodyPr/>
        <a:lstStyle/>
        <a:p>
          <a:endParaRPr lang="hr-HR"/>
        </a:p>
      </dgm:t>
    </dgm:pt>
    <dgm:pt modelId="{C9CCE507-E59B-47EC-866D-E23CD9692145}" type="sibTrans" cxnId="{EE168FB3-A770-4621-BB61-7223135DB53C}">
      <dgm:prSet/>
      <dgm:spPr/>
      <dgm:t>
        <a:bodyPr/>
        <a:lstStyle/>
        <a:p>
          <a:endParaRPr lang="hr-HR"/>
        </a:p>
      </dgm:t>
    </dgm:pt>
    <dgm:pt modelId="{95F624CF-BF81-450F-8305-43C01E316405}" type="pres">
      <dgm:prSet presAssocID="{3390B265-0591-4F57-9A94-512D63B805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AA96B30-44E0-403E-9DB3-A1A827B4B081}" type="pres">
      <dgm:prSet presAssocID="{0C757C9B-9B85-42CA-B6F0-040B00C15A42}" presName="node" presStyleLbl="node1" presStyleIdx="0" presStyleCnt="4" custScaleY="253134" custLinFactNeighborX="-41599" custLinFactNeighborY="7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09479E-35F9-45EE-920E-4B808AECA826}" type="pres">
      <dgm:prSet presAssocID="{793DD2E9-9A44-4E3A-B648-336EAA1CBCAB}" presName="sibTrans" presStyleCnt="0"/>
      <dgm:spPr/>
    </dgm:pt>
    <dgm:pt modelId="{FA0A32EA-B60F-43E3-B1A7-4BCE23155FFB}" type="pres">
      <dgm:prSet presAssocID="{23858B3F-AEEE-4656-A88D-4633F8B110C4}" presName="node" presStyleLbl="node1" presStyleIdx="1" presStyleCnt="4" custScaleY="250328" custLinFactNeighborX="1000" custLinFactNeighborY="1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348C02-4673-4587-B016-3D672E9F137F}" type="pres">
      <dgm:prSet presAssocID="{E2AC8279-46E3-4B97-8B41-652496EF457F}" presName="sibTrans" presStyleCnt="0"/>
      <dgm:spPr/>
    </dgm:pt>
    <dgm:pt modelId="{3663A497-CA16-46E9-8CD8-B9ED65413955}" type="pres">
      <dgm:prSet presAssocID="{735F26A2-5C6B-4C18-82A3-F5C1E3441044}" presName="node" presStyleLbl="node1" presStyleIdx="2" presStyleCnt="4" custScaleY="245416" custLinFactNeighborX="2279" custLinFactNeighborY="-23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078DB4-6299-4550-BEAD-F333235A1258}" type="pres">
      <dgm:prSet presAssocID="{4657F34D-829E-48E3-AC50-40342C217755}" presName="sibTrans" presStyleCnt="0"/>
      <dgm:spPr/>
    </dgm:pt>
    <dgm:pt modelId="{45DF9C79-08B1-4A08-AB09-5A3682DC629A}" type="pres">
      <dgm:prSet presAssocID="{4B327F09-BD83-48CB-A9C8-9E4D3E49B2F8}" presName="node" presStyleLbl="node1" presStyleIdx="3" presStyleCnt="4" custScaleY="159489" custLinFactNeighborX="378" custLinFactNeighborY="-31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19C477C-104A-4B5D-B580-062349EC075C}" type="presOf" srcId="{23858B3F-AEEE-4656-A88D-4633F8B110C4}" destId="{FA0A32EA-B60F-43E3-B1A7-4BCE23155FFB}" srcOrd="0" destOrd="0" presId="urn:microsoft.com/office/officeart/2005/8/layout/default"/>
    <dgm:cxn modelId="{346BC62A-85CE-430F-A17E-EB9827125A3C}" type="presOf" srcId="{735F26A2-5C6B-4C18-82A3-F5C1E3441044}" destId="{3663A497-CA16-46E9-8CD8-B9ED65413955}" srcOrd="0" destOrd="0" presId="urn:microsoft.com/office/officeart/2005/8/layout/default"/>
    <dgm:cxn modelId="{A55722B9-206D-47F2-AA17-410EB7A1050A}" type="presOf" srcId="{3390B265-0591-4F57-9A94-512D63B805C9}" destId="{95F624CF-BF81-450F-8305-43C01E316405}" srcOrd="0" destOrd="0" presId="urn:microsoft.com/office/officeart/2005/8/layout/default"/>
    <dgm:cxn modelId="{57670CB9-E33B-422C-A11B-8985CC571C4B}" srcId="{3390B265-0591-4F57-9A94-512D63B805C9}" destId="{23858B3F-AEEE-4656-A88D-4633F8B110C4}" srcOrd="1" destOrd="0" parTransId="{75DDDDE6-B204-431D-A8AA-EA0BD69BA56B}" sibTransId="{E2AC8279-46E3-4B97-8B41-652496EF457F}"/>
    <dgm:cxn modelId="{99699B5E-444A-472B-A76E-9EB03A028356}" type="presOf" srcId="{4B327F09-BD83-48CB-A9C8-9E4D3E49B2F8}" destId="{45DF9C79-08B1-4A08-AB09-5A3682DC629A}" srcOrd="0" destOrd="0" presId="urn:microsoft.com/office/officeart/2005/8/layout/default"/>
    <dgm:cxn modelId="{EE168FB3-A770-4621-BB61-7223135DB53C}" srcId="{3390B265-0591-4F57-9A94-512D63B805C9}" destId="{4B327F09-BD83-48CB-A9C8-9E4D3E49B2F8}" srcOrd="3" destOrd="0" parTransId="{E2CBFCB3-5A21-4FD1-877A-7830DD0DF94C}" sibTransId="{C9CCE507-E59B-47EC-866D-E23CD9692145}"/>
    <dgm:cxn modelId="{65FF26B6-04CC-4858-9090-AE41E1C7302D}" srcId="{3390B265-0591-4F57-9A94-512D63B805C9}" destId="{0C757C9B-9B85-42CA-B6F0-040B00C15A42}" srcOrd="0" destOrd="0" parTransId="{48C36198-9654-4020-8D28-3FDD4EB961B5}" sibTransId="{793DD2E9-9A44-4E3A-B648-336EAA1CBCAB}"/>
    <dgm:cxn modelId="{0478D076-8B1C-4E47-B218-56FAA6E76C29}" srcId="{3390B265-0591-4F57-9A94-512D63B805C9}" destId="{735F26A2-5C6B-4C18-82A3-F5C1E3441044}" srcOrd="2" destOrd="0" parTransId="{7C0EB88C-EB03-4D1C-847F-CBFBC1F8919D}" sibTransId="{4657F34D-829E-48E3-AC50-40342C217755}"/>
    <dgm:cxn modelId="{9358C14C-18DE-426D-AE10-6BD144AC3668}" type="presOf" srcId="{0C757C9B-9B85-42CA-B6F0-040B00C15A42}" destId="{6AA96B30-44E0-403E-9DB3-A1A827B4B081}" srcOrd="0" destOrd="0" presId="urn:microsoft.com/office/officeart/2005/8/layout/default"/>
    <dgm:cxn modelId="{71287EC2-F360-4995-B226-9FBCC3A17E89}" type="presParOf" srcId="{95F624CF-BF81-450F-8305-43C01E316405}" destId="{6AA96B30-44E0-403E-9DB3-A1A827B4B081}" srcOrd="0" destOrd="0" presId="urn:microsoft.com/office/officeart/2005/8/layout/default"/>
    <dgm:cxn modelId="{C224FADE-D246-4B36-AD6E-9E68312474A2}" type="presParOf" srcId="{95F624CF-BF81-450F-8305-43C01E316405}" destId="{DB09479E-35F9-45EE-920E-4B808AECA826}" srcOrd="1" destOrd="0" presId="urn:microsoft.com/office/officeart/2005/8/layout/default"/>
    <dgm:cxn modelId="{6F8B0534-187E-4F9F-86D8-3E86665BBF7F}" type="presParOf" srcId="{95F624CF-BF81-450F-8305-43C01E316405}" destId="{FA0A32EA-B60F-43E3-B1A7-4BCE23155FFB}" srcOrd="2" destOrd="0" presId="urn:microsoft.com/office/officeart/2005/8/layout/default"/>
    <dgm:cxn modelId="{280DC28F-EF87-4451-9665-84F4A465827B}" type="presParOf" srcId="{95F624CF-BF81-450F-8305-43C01E316405}" destId="{B7348C02-4673-4587-B016-3D672E9F137F}" srcOrd="3" destOrd="0" presId="urn:microsoft.com/office/officeart/2005/8/layout/default"/>
    <dgm:cxn modelId="{5CB42939-75AC-48AA-ABF1-09A5A9D13E1A}" type="presParOf" srcId="{95F624CF-BF81-450F-8305-43C01E316405}" destId="{3663A497-CA16-46E9-8CD8-B9ED65413955}" srcOrd="4" destOrd="0" presId="urn:microsoft.com/office/officeart/2005/8/layout/default"/>
    <dgm:cxn modelId="{B037C891-A098-4A65-8146-18D6E53AC3A0}" type="presParOf" srcId="{95F624CF-BF81-450F-8305-43C01E316405}" destId="{A6078DB4-6299-4550-BEAD-F333235A1258}" srcOrd="5" destOrd="0" presId="urn:microsoft.com/office/officeart/2005/8/layout/default"/>
    <dgm:cxn modelId="{D21FEA16-15DF-4216-9989-9CA17FE9957B}" type="presParOf" srcId="{95F624CF-BF81-450F-8305-43C01E316405}" destId="{45DF9C79-08B1-4A08-AB09-5A3682DC629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90B265-0591-4F57-9A94-512D63B805C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757C9B-9B85-42CA-B6F0-040B00C15A42}">
      <dgm:prSet custT="1"/>
      <dgm:spPr/>
      <dgm:t>
        <a:bodyPr/>
        <a:lstStyle/>
        <a:p>
          <a:r>
            <a:rPr lang="en-US" sz="2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PROSJEK ZAKLJUČNIH OCJENA </a:t>
          </a:r>
          <a:r>
            <a:rPr lang="en-US" sz="2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IZ</a:t>
          </a:r>
          <a:endParaRPr lang="hr-HR" sz="2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SVIH NASTAVNIH </a:t>
          </a:r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PREDMETA</a:t>
          </a:r>
          <a:endParaRPr lang="hr-HR" sz="2200" b="1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OD 5. DO 8</a:t>
          </a:r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hr-HR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RAZREDA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36198-9654-4020-8D28-3FDD4EB961B5}" type="parTrans" cxnId="{65FF26B6-04CC-4858-9090-AE41E1C7302D}">
      <dgm:prSet/>
      <dgm:spPr/>
      <dgm:t>
        <a:bodyPr/>
        <a:lstStyle/>
        <a:p>
          <a:endParaRPr lang="en-US"/>
        </a:p>
      </dgm:t>
    </dgm:pt>
    <dgm:pt modelId="{793DD2E9-9A44-4E3A-B648-336EAA1CBCAB}" type="sibTrans" cxnId="{65FF26B6-04CC-4858-9090-AE41E1C7302D}">
      <dgm:prSet/>
      <dgm:spPr/>
      <dgm:t>
        <a:bodyPr/>
        <a:lstStyle/>
        <a:p>
          <a:endParaRPr lang="en-US"/>
        </a:p>
      </dgm:t>
    </dgm:pt>
    <dgm:pt modelId="{23858B3F-AEEE-4656-A88D-4633F8B110C4}">
      <dgm:prSet custT="1"/>
      <dgm:spPr/>
      <dgm:t>
        <a:bodyPr/>
        <a:lstStyle/>
        <a:p>
          <a:r>
            <a:rPr lang="en-US" sz="2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ZAKLJUČNE OCJENE </a:t>
          </a:r>
          <a:r>
            <a:rPr lang="hr-HR" sz="2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r-HR" sz="2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en-US" sz="2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 I 8. RAZREDA IZ HRVATSKOG JEZIKA, MATEMATIKE I PRVOG STRANOG JEZIKA</a:t>
          </a:r>
        </a:p>
      </dgm:t>
    </dgm:pt>
    <dgm:pt modelId="{75DDDDE6-B204-431D-A8AA-EA0BD69BA56B}" type="parTrans" cxnId="{57670CB9-E33B-422C-A11B-8985CC571C4B}">
      <dgm:prSet/>
      <dgm:spPr/>
      <dgm:t>
        <a:bodyPr/>
        <a:lstStyle/>
        <a:p>
          <a:endParaRPr lang="en-US"/>
        </a:p>
      </dgm:t>
    </dgm:pt>
    <dgm:pt modelId="{E2AC8279-46E3-4B97-8B41-652496EF457F}" type="sibTrans" cxnId="{57670CB9-E33B-422C-A11B-8985CC571C4B}">
      <dgm:prSet/>
      <dgm:spPr/>
      <dgm:t>
        <a:bodyPr/>
        <a:lstStyle/>
        <a:p>
          <a:endParaRPr lang="en-US"/>
        </a:p>
      </dgm:t>
    </dgm:pt>
    <dgm:pt modelId="{735F26A2-5C6B-4C18-82A3-F5C1E3441044}">
      <dgm:prSet custT="1"/>
      <dgm:spPr/>
      <dgm:t>
        <a:bodyPr/>
        <a:lstStyle/>
        <a:p>
          <a:r>
            <a:rPr lang="en-US" sz="22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ZA KUHARE I SLASTIČARE </a:t>
          </a:r>
          <a:endParaRPr lang="hr-HR" sz="2200" b="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LIJEČNIČKA </a:t>
          </a:r>
          <a:r>
            <a:rPr lang="en-US" sz="2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SVJEDODŽBA MEDICINE RADA</a:t>
          </a:r>
        </a:p>
      </dgm:t>
    </dgm:pt>
    <dgm:pt modelId="{7C0EB88C-EB03-4D1C-847F-CBFBC1F8919D}" type="parTrans" cxnId="{0478D076-8B1C-4E47-B218-56FAA6E76C29}">
      <dgm:prSet/>
      <dgm:spPr/>
      <dgm:t>
        <a:bodyPr/>
        <a:lstStyle/>
        <a:p>
          <a:endParaRPr lang="en-US"/>
        </a:p>
      </dgm:t>
    </dgm:pt>
    <dgm:pt modelId="{4657F34D-829E-48E3-AC50-40342C217755}" type="sibTrans" cxnId="{0478D076-8B1C-4E47-B218-56FAA6E76C29}">
      <dgm:prSet/>
      <dgm:spPr/>
      <dgm:t>
        <a:bodyPr/>
        <a:lstStyle/>
        <a:p>
          <a:endParaRPr lang="en-US"/>
        </a:p>
      </dgm:t>
    </dgm:pt>
    <dgm:pt modelId="{4E73713C-B43E-48F2-9729-028590B6AF60}">
      <dgm:prSet custT="1"/>
      <dgm:spPr/>
      <dgm:t>
        <a:bodyPr/>
        <a:lstStyle/>
        <a:p>
          <a:r>
            <a:rPr lang="en-US" sz="22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ZA KONOBARE </a:t>
          </a:r>
          <a:endParaRPr lang="hr-HR" sz="2200" b="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LIJEČNIČKA </a:t>
          </a:r>
          <a:r>
            <a:rPr lang="en-US" sz="2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POTVRDA ŠKOLSKOG LIJEČNIKA</a:t>
          </a:r>
        </a:p>
      </dgm:t>
    </dgm:pt>
    <dgm:pt modelId="{05395468-5FC0-43F3-B418-35E6737C2D21}" type="parTrans" cxnId="{3DE32333-12B4-4FCD-8659-A544F7824C30}">
      <dgm:prSet/>
      <dgm:spPr/>
      <dgm:t>
        <a:bodyPr/>
        <a:lstStyle/>
        <a:p>
          <a:endParaRPr lang="en-US"/>
        </a:p>
      </dgm:t>
    </dgm:pt>
    <dgm:pt modelId="{D3FD8D3E-B716-4A7F-92DD-387D7A05396E}" type="sibTrans" cxnId="{3DE32333-12B4-4FCD-8659-A544F7824C30}">
      <dgm:prSet/>
      <dgm:spPr/>
      <dgm:t>
        <a:bodyPr/>
        <a:lstStyle/>
        <a:p>
          <a:endParaRPr lang="en-US"/>
        </a:p>
      </dgm:t>
    </dgm:pt>
    <dgm:pt modelId="{95F624CF-BF81-450F-8305-43C01E316405}" type="pres">
      <dgm:prSet presAssocID="{3390B265-0591-4F57-9A94-512D63B805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AA96B30-44E0-403E-9DB3-A1A827B4B081}" type="pres">
      <dgm:prSet presAssocID="{0C757C9B-9B85-42CA-B6F0-040B00C15A42}" presName="node" presStyleLbl="node1" presStyleIdx="0" presStyleCnt="4" custScaleY="22080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09479E-35F9-45EE-920E-4B808AECA826}" type="pres">
      <dgm:prSet presAssocID="{793DD2E9-9A44-4E3A-B648-336EAA1CBCAB}" presName="sibTrans" presStyleCnt="0"/>
      <dgm:spPr/>
    </dgm:pt>
    <dgm:pt modelId="{FA0A32EA-B60F-43E3-B1A7-4BCE23155FFB}" type="pres">
      <dgm:prSet presAssocID="{23858B3F-AEEE-4656-A88D-4633F8B110C4}" presName="node" presStyleLbl="node1" presStyleIdx="1" presStyleCnt="4" custScaleY="2176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348C02-4673-4587-B016-3D672E9F137F}" type="pres">
      <dgm:prSet presAssocID="{E2AC8279-46E3-4B97-8B41-652496EF457F}" presName="sibTrans" presStyleCnt="0"/>
      <dgm:spPr/>
    </dgm:pt>
    <dgm:pt modelId="{3663A497-CA16-46E9-8CD8-B9ED65413955}" type="pres">
      <dgm:prSet presAssocID="{735F26A2-5C6B-4C18-82A3-F5C1E3441044}" presName="node" presStyleLbl="node1" presStyleIdx="2" presStyleCnt="4" custScaleY="1819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078DB4-6299-4550-BEAD-F333235A1258}" type="pres">
      <dgm:prSet presAssocID="{4657F34D-829E-48E3-AC50-40342C217755}" presName="sibTrans" presStyleCnt="0"/>
      <dgm:spPr/>
    </dgm:pt>
    <dgm:pt modelId="{9BF7F5C3-1A67-4FC2-BBE2-098F655A136C}" type="pres">
      <dgm:prSet presAssocID="{4E73713C-B43E-48F2-9729-028590B6AF60}" presName="node" presStyleLbl="node1" presStyleIdx="3" presStyleCnt="4" custScaleY="1835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19C477C-104A-4B5D-B580-062349EC075C}" type="presOf" srcId="{23858B3F-AEEE-4656-A88D-4633F8B110C4}" destId="{FA0A32EA-B60F-43E3-B1A7-4BCE23155FFB}" srcOrd="0" destOrd="0" presId="urn:microsoft.com/office/officeart/2005/8/layout/default"/>
    <dgm:cxn modelId="{346BC62A-85CE-430F-A17E-EB9827125A3C}" type="presOf" srcId="{735F26A2-5C6B-4C18-82A3-F5C1E3441044}" destId="{3663A497-CA16-46E9-8CD8-B9ED65413955}" srcOrd="0" destOrd="0" presId="urn:microsoft.com/office/officeart/2005/8/layout/default"/>
    <dgm:cxn modelId="{A55722B9-206D-47F2-AA17-410EB7A1050A}" type="presOf" srcId="{3390B265-0591-4F57-9A94-512D63B805C9}" destId="{95F624CF-BF81-450F-8305-43C01E316405}" srcOrd="0" destOrd="0" presId="urn:microsoft.com/office/officeart/2005/8/layout/default"/>
    <dgm:cxn modelId="{57670CB9-E33B-422C-A11B-8985CC571C4B}" srcId="{3390B265-0591-4F57-9A94-512D63B805C9}" destId="{23858B3F-AEEE-4656-A88D-4633F8B110C4}" srcOrd="1" destOrd="0" parTransId="{75DDDDE6-B204-431D-A8AA-EA0BD69BA56B}" sibTransId="{E2AC8279-46E3-4B97-8B41-652496EF457F}"/>
    <dgm:cxn modelId="{7C9867AB-ACE0-497F-B435-FBF5B5C46851}" type="presOf" srcId="{4E73713C-B43E-48F2-9729-028590B6AF60}" destId="{9BF7F5C3-1A67-4FC2-BBE2-098F655A136C}" srcOrd="0" destOrd="0" presId="urn:microsoft.com/office/officeart/2005/8/layout/default"/>
    <dgm:cxn modelId="{3DE32333-12B4-4FCD-8659-A544F7824C30}" srcId="{3390B265-0591-4F57-9A94-512D63B805C9}" destId="{4E73713C-B43E-48F2-9729-028590B6AF60}" srcOrd="3" destOrd="0" parTransId="{05395468-5FC0-43F3-B418-35E6737C2D21}" sibTransId="{D3FD8D3E-B716-4A7F-92DD-387D7A05396E}"/>
    <dgm:cxn modelId="{65FF26B6-04CC-4858-9090-AE41E1C7302D}" srcId="{3390B265-0591-4F57-9A94-512D63B805C9}" destId="{0C757C9B-9B85-42CA-B6F0-040B00C15A42}" srcOrd="0" destOrd="0" parTransId="{48C36198-9654-4020-8D28-3FDD4EB961B5}" sibTransId="{793DD2E9-9A44-4E3A-B648-336EAA1CBCAB}"/>
    <dgm:cxn modelId="{0478D076-8B1C-4E47-B218-56FAA6E76C29}" srcId="{3390B265-0591-4F57-9A94-512D63B805C9}" destId="{735F26A2-5C6B-4C18-82A3-F5C1E3441044}" srcOrd="2" destOrd="0" parTransId="{7C0EB88C-EB03-4D1C-847F-CBFBC1F8919D}" sibTransId="{4657F34D-829E-48E3-AC50-40342C217755}"/>
    <dgm:cxn modelId="{9358C14C-18DE-426D-AE10-6BD144AC3668}" type="presOf" srcId="{0C757C9B-9B85-42CA-B6F0-040B00C15A42}" destId="{6AA96B30-44E0-403E-9DB3-A1A827B4B081}" srcOrd="0" destOrd="0" presId="urn:microsoft.com/office/officeart/2005/8/layout/default"/>
    <dgm:cxn modelId="{71287EC2-F360-4995-B226-9FBCC3A17E89}" type="presParOf" srcId="{95F624CF-BF81-450F-8305-43C01E316405}" destId="{6AA96B30-44E0-403E-9DB3-A1A827B4B081}" srcOrd="0" destOrd="0" presId="urn:microsoft.com/office/officeart/2005/8/layout/default"/>
    <dgm:cxn modelId="{C224FADE-D246-4B36-AD6E-9E68312474A2}" type="presParOf" srcId="{95F624CF-BF81-450F-8305-43C01E316405}" destId="{DB09479E-35F9-45EE-920E-4B808AECA826}" srcOrd="1" destOrd="0" presId="urn:microsoft.com/office/officeart/2005/8/layout/default"/>
    <dgm:cxn modelId="{6F8B0534-187E-4F9F-86D8-3E86665BBF7F}" type="presParOf" srcId="{95F624CF-BF81-450F-8305-43C01E316405}" destId="{FA0A32EA-B60F-43E3-B1A7-4BCE23155FFB}" srcOrd="2" destOrd="0" presId="urn:microsoft.com/office/officeart/2005/8/layout/default"/>
    <dgm:cxn modelId="{280DC28F-EF87-4451-9665-84F4A465827B}" type="presParOf" srcId="{95F624CF-BF81-450F-8305-43C01E316405}" destId="{B7348C02-4673-4587-B016-3D672E9F137F}" srcOrd="3" destOrd="0" presId="urn:microsoft.com/office/officeart/2005/8/layout/default"/>
    <dgm:cxn modelId="{5CB42939-75AC-48AA-ABF1-09A5A9D13E1A}" type="presParOf" srcId="{95F624CF-BF81-450F-8305-43C01E316405}" destId="{3663A497-CA16-46E9-8CD8-B9ED65413955}" srcOrd="4" destOrd="0" presId="urn:microsoft.com/office/officeart/2005/8/layout/default"/>
    <dgm:cxn modelId="{7FAF43AD-BC4D-4178-97E3-BBE81910F6F9}" type="presParOf" srcId="{95F624CF-BF81-450F-8305-43C01E316405}" destId="{A6078DB4-6299-4550-BEAD-F333235A1258}" srcOrd="5" destOrd="0" presId="urn:microsoft.com/office/officeart/2005/8/layout/default"/>
    <dgm:cxn modelId="{783491FD-96FE-45EA-B037-0A481E8CA4EA}" type="presParOf" srcId="{95F624CF-BF81-450F-8305-43C01E316405}" destId="{9BF7F5C3-1A67-4FC2-BBE2-098F655A13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389C1A-13B7-4329-A3E8-82C0F8005BB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3C65C-DEA6-4611-B29B-F2A77C74B9B5}">
      <dgm:prSet phldrT="[Text]" phldr="0"/>
      <dgm:spPr/>
      <dgm:t>
        <a:bodyPr/>
        <a:lstStyle/>
        <a:p>
          <a:r>
            <a:rPr lang="en-US" dirty="0">
              <a:latin typeface="Tw Cen MT" panose="020B0602020104020603"/>
            </a:rPr>
            <a:t>UČENIK</a:t>
          </a:r>
          <a:endParaRPr lang="en-US" dirty="0"/>
        </a:p>
      </dgm:t>
    </dgm:pt>
    <dgm:pt modelId="{8F4ECD99-7D16-40D9-A71A-D3A9A7FF1709}" type="parTrans" cxnId="{F6283192-EF52-4DF8-87C9-28DAC16CC5D0}">
      <dgm:prSet/>
      <dgm:spPr/>
      <dgm:t>
        <a:bodyPr/>
        <a:lstStyle/>
        <a:p>
          <a:endParaRPr lang="en-US"/>
        </a:p>
      </dgm:t>
    </dgm:pt>
    <dgm:pt modelId="{C9CFAD2F-7A95-42F6-9ADB-75B6F4E10D35}" type="sibTrans" cxnId="{F6283192-EF52-4DF8-87C9-28DAC16CC5D0}">
      <dgm:prSet/>
      <dgm:spPr/>
      <dgm:t>
        <a:bodyPr/>
        <a:lstStyle/>
        <a:p>
          <a:endParaRPr lang="en-US"/>
        </a:p>
      </dgm:t>
    </dgm:pt>
    <dgm:pt modelId="{0B24BF1E-A651-481C-BCE3-DB216093D10B}">
      <dgm:prSet phldrT="[Text]" phldr="0"/>
      <dgm:spPr/>
      <dgm:t>
        <a:bodyPr/>
        <a:lstStyle/>
        <a:p>
          <a:r>
            <a:rPr lang="en-US" dirty="0">
              <a:latin typeface="Tw Cen MT" panose="020B0602020104020603"/>
            </a:rPr>
            <a:t>NASTAVNIK</a:t>
          </a:r>
          <a:endParaRPr lang="en-US" dirty="0"/>
        </a:p>
      </dgm:t>
    </dgm:pt>
    <dgm:pt modelId="{FD059F16-4B92-4859-B9A7-7A2FE4712C16}" type="parTrans" cxnId="{5E10EF43-88D4-40F3-84AD-C4BBB70BE3BB}">
      <dgm:prSet/>
      <dgm:spPr/>
      <dgm:t>
        <a:bodyPr/>
        <a:lstStyle/>
        <a:p>
          <a:endParaRPr lang="en-US"/>
        </a:p>
      </dgm:t>
    </dgm:pt>
    <dgm:pt modelId="{0AD395FD-17E8-466E-B649-8CCD83A3D6FE}" type="sibTrans" cxnId="{5E10EF43-88D4-40F3-84AD-C4BBB70BE3BB}">
      <dgm:prSet/>
      <dgm:spPr/>
      <dgm:t>
        <a:bodyPr/>
        <a:lstStyle/>
        <a:p>
          <a:endParaRPr lang="en-US"/>
        </a:p>
      </dgm:t>
    </dgm:pt>
    <dgm:pt modelId="{12C9F48D-3D1D-465E-8D17-39BBCB733073}">
      <dgm:prSet phldrT="[Text]" phldr="0"/>
      <dgm:spPr/>
      <dgm:t>
        <a:bodyPr/>
        <a:lstStyle/>
        <a:p>
          <a:r>
            <a:rPr lang="en-US" dirty="0">
              <a:latin typeface="Tw Cen MT" panose="020B0602020104020603"/>
            </a:rPr>
            <a:t>RODITELJ</a:t>
          </a:r>
          <a:endParaRPr lang="en-US" dirty="0"/>
        </a:p>
      </dgm:t>
    </dgm:pt>
    <dgm:pt modelId="{5A29230E-CA4D-4A3B-8993-A5388C1AB955}" type="parTrans" cxnId="{5D744EA7-4328-4925-A083-BB087AF620CF}">
      <dgm:prSet/>
      <dgm:spPr/>
      <dgm:t>
        <a:bodyPr/>
        <a:lstStyle/>
        <a:p>
          <a:endParaRPr lang="en-US"/>
        </a:p>
      </dgm:t>
    </dgm:pt>
    <dgm:pt modelId="{C2B23C13-2A90-44C0-8D83-0F41EC51C50E}" type="sibTrans" cxnId="{5D744EA7-4328-4925-A083-BB087AF620CF}">
      <dgm:prSet/>
      <dgm:spPr/>
      <dgm:t>
        <a:bodyPr/>
        <a:lstStyle/>
        <a:p>
          <a:endParaRPr lang="en-US"/>
        </a:p>
      </dgm:t>
    </dgm:pt>
    <dgm:pt modelId="{741672EF-C393-4270-AE7E-5D4AF5DE7CEA}" type="pres">
      <dgm:prSet presAssocID="{D8389C1A-13B7-4329-A3E8-82C0F8005B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588E426-7E80-4AE9-80D8-82A381362B87}" type="pres">
      <dgm:prSet presAssocID="{F993C65C-DEA6-4611-B29B-F2A77C74B9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8371E4-8911-420F-B443-1A3ABDD048F0}" type="pres">
      <dgm:prSet presAssocID="{C9CFAD2F-7A95-42F6-9ADB-75B6F4E10D35}" presName="sibTrans" presStyleLbl="sibTrans2D1" presStyleIdx="0" presStyleCnt="3"/>
      <dgm:spPr/>
      <dgm:t>
        <a:bodyPr/>
        <a:lstStyle/>
        <a:p>
          <a:endParaRPr lang="hr-HR"/>
        </a:p>
      </dgm:t>
    </dgm:pt>
    <dgm:pt modelId="{2B679595-7701-46CC-A5DB-B202E11604A5}" type="pres">
      <dgm:prSet presAssocID="{C9CFAD2F-7A95-42F6-9ADB-75B6F4E10D35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7308777E-447B-4A37-8EA8-7A0A307ABA02}" type="pres">
      <dgm:prSet presAssocID="{0B24BF1E-A651-481C-BCE3-DB216093D1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8F2AFD-18B4-4FE8-AD1A-DA497C50EDE1}" type="pres">
      <dgm:prSet presAssocID="{0AD395FD-17E8-466E-B649-8CCD83A3D6FE}" presName="sibTrans" presStyleLbl="sibTrans2D1" presStyleIdx="1" presStyleCnt="3"/>
      <dgm:spPr/>
      <dgm:t>
        <a:bodyPr/>
        <a:lstStyle/>
        <a:p>
          <a:endParaRPr lang="hr-HR"/>
        </a:p>
      </dgm:t>
    </dgm:pt>
    <dgm:pt modelId="{60E9C530-3D20-4354-878D-C56472E62F24}" type="pres">
      <dgm:prSet presAssocID="{0AD395FD-17E8-466E-B649-8CCD83A3D6FE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61DBCC90-D0D1-4AD0-A6BF-BB785AEDD351}" type="pres">
      <dgm:prSet presAssocID="{12C9F48D-3D1D-465E-8D17-39BBCB7330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0B311B-A818-45D1-8976-D6234B3D25BE}" type="pres">
      <dgm:prSet presAssocID="{C2B23C13-2A90-44C0-8D83-0F41EC51C50E}" presName="sibTrans" presStyleLbl="sibTrans2D1" presStyleIdx="2" presStyleCnt="3"/>
      <dgm:spPr/>
      <dgm:t>
        <a:bodyPr/>
        <a:lstStyle/>
        <a:p>
          <a:endParaRPr lang="hr-HR"/>
        </a:p>
      </dgm:t>
    </dgm:pt>
    <dgm:pt modelId="{AB135E4B-2A02-4A01-97FA-4B59847A0FF8}" type="pres">
      <dgm:prSet presAssocID="{C2B23C13-2A90-44C0-8D83-0F41EC51C50E}" presName="connectorText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F62C35B3-BC79-4D1B-96A2-770DBAF8533A}" type="presOf" srcId="{C9CFAD2F-7A95-42F6-9ADB-75B6F4E10D35}" destId="{1A8371E4-8911-420F-B443-1A3ABDD048F0}" srcOrd="0" destOrd="0" presId="urn:microsoft.com/office/officeart/2005/8/layout/cycle7"/>
    <dgm:cxn modelId="{ED8726E7-C7DD-41DD-ADDA-C4BBFC3ECF16}" type="presOf" srcId="{C2B23C13-2A90-44C0-8D83-0F41EC51C50E}" destId="{890B311B-A818-45D1-8976-D6234B3D25BE}" srcOrd="0" destOrd="0" presId="urn:microsoft.com/office/officeart/2005/8/layout/cycle7"/>
    <dgm:cxn modelId="{F6283192-EF52-4DF8-87C9-28DAC16CC5D0}" srcId="{D8389C1A-13B7-4329-A3E8-82C0F8005BB7}" destId="{F993C65C-DEA6-4611-B29B-F2A77C74B9B5}" srcOrd="0" destOrd="0" parTransId="{8F4ECD99-7D16-40D9-A71A-D3A9A7FF1709}" sibTransId="{C9CFAD2F-7A95-42F6-9ADB-75B6F4E10D35}"/>
    <dgm:cxn modelId="{7CB64345-4E67-47C3-A974-AC859A976CC5}" type="presOf" srcId="{0AD395FD-17E8-466E-B649-8CCD83A3D6FE}" destId="{60E9C530-3D20-4354-878D-C56472E62F24}" srcOrd="1" destOrd="0" presId="urn:microsoft.com/office/officeart/2005/8/layout/cycle7"/>
    <dgm:cxn modelId="{C1EA976D-CE00-4222-AE33-DBE37D8322F1}" type="presOf" srcId="{F993C65C-DEA6-4611-B29B-F2A77C74B9B5}" destId="{4588E426-7E80-4AE9-80D8-82A381362B87}" srcOrd="0" destOrd="0" presId="urn:microsoft.com/office/officeart/2005/8/layout/cycle7"/>
    <dgm:cxn modelId="{5E10EF43-88D4-40F3-84AD-C4BBB70BE3BB}" srcId="{D8389C1A-13B7-4329-A3E8-82C0F8005BB7}" destId="{0B24BF1E-A651-481C-BCE3-DB216093D10B}" srcOrd="1" destOrd="0" parTransId="{FD059F16-4B92-4859-B9A7-7A2FE4712C16}" sibTransId="{0AD395FD-17E8-466E-B649-8CCD83A3D6FE}"/>
    <dgm:cxn modelId="{4B145770-41A9-4243-9728-72A0287A8123}" type="presOf" srcId="{C9CFAD2F-7A95-42F6-9ADB-75B6F4E10D35}" destId="{2B679595-7701-46CC-A5DB-B202E11604A5}" srcOrd="1" destOrd="0" presId="urn:microsoft.com/office/officeart/2005/8/layout/cycle7"/>
    <dgm:cxn modelId="{CCC03A8E-0B03-493E-AA44-F9B4F38297B6}" type="presOf" srcId="{C2B23C13-2A90-44C0-8D83-0F41EC51C50E}" destId="{AB135E4B-2A02-4A01-97FA-4B59847A0FF8}" srcOrd="1" destOrd="0" presId="urn:microsoft.com/office/officeart/2005/8/layout/cycle7"/>
    <dgm:cxn modelId="{312C25B8-A146-4307-9E2E-48D0A240A38E}" type="presOf" srcId="{12C9F48D-3D1D-465E-8D17-39BBCB733073}" destId="{61DBCC90-D0D1-4AD0-A6BF-BB785AEDD351}" srcOrd="0" destOrd="0" presId="urn:microsoft.com/office/officeart/2005/8/layout/cycle7"/>
    <dgm:cxn modelId="{3E63EC7F-CC2B-49FA-946F-9F6198566E3A}" type="presOf" srcId="{0AD395FD-17E8-466E-B649-8CCD83A3D6FE}" destId="{8F8F2AFD-18B4-4FE8-AD1A-DA497C50EDE1}" srcOrd="0" destOrd="0" presId="urn:microsoft.com/office/officeart/2005/8/layout/cycle7"/>
    <dgm:cxn modelId="{5D744EA7-4328-4925-A083-BB087AF620CF}" srcId="{D8389C1A-13B7-4329-A3E8-82C0F8005BB7}" destId="{12C9F48D-3D1D-465E-8D17-39BBCB733073}" srcOrd="2" destOrd="0" parTransId="{5A29230E-CA4D-4A3B-8993-A5388C1AB955}" sibTransId="{C2B23C13-2A90-44C0-8D83-0F41EC51C50E}"/>
    <dgm:cxn modelId="{7F663490-F087-4AF5-8F4D-CF0B3A7154AD}" type="presOf" srcId="{0B24BF1E-A651-481C-BCE3-DB216093D10B}" destId="{7308777E-447B-4A37-8EA8-7A0A307ABA02}" srcOrd="0" destOrd="0" presId="urn:microsoft.com/office/officeart/2005/8/layout/cycle7"/>
    <dgm:cxn modelId="{40168BB9-1381-4044-94C7-7230955CEBC9}" type="presOf" srcId="{D8389C1A-13B7-4329-A3E8-82C0F8005BB7}" destId="{741672EF-C393-4270-AE7E-5D4AF5DE7CEA}" srcOrd="0" destOrd="0" presId="urn:microsoft.com/office/officeart/2005/8/layout/cycle7"/>
    <dgm:cxn modelId="{7BC1463D-40F3-40EE-B831-4081AC477DEA}" type="presParOf" srcId="{741672EF-C393-4270-AE7E-5D4AF5DE7CEA}" destId="{4588E426-7E80-4AE9-80D8-82A381362B87}" srcOrd="0" destOrd="0" presId="urn:microsoft.com/office/officeart/2005/8/layout/cycle7"/>
    <dgm:cxn modelId="{D995A994-17A9-4A23-A30C-740A2277EF55}" type="presParOf" srcId="{741672EF-C393-4270-AE7E-5D4AF5DE7CEA}" destId="{1A8371E4-8911-420F-B443-1A3ABDD048F0}" srcOrd="1" destOrd="0" presId="urn:microsoft.com/office/officeart/2005/8/layout/cycle7"/>
    <dgm:cxn modelId="{563862A0-27ED-4E95-AFA6-CE882E229107}" type="presParOf" srcId="{1A8371E4-8911-420F-B443-1A3ABDD048F0}" destId="{2B679595-7701-46CC-A5DB-B202E11604A5}" srcOrd="0" destOrd="0" presId="urn:microsoft.com/office/officeart/2005/8/layout/cycle7"/>
    <dgm:cxn modelId="{5B54C269-FEE6-4052-80B5-60D02685F795}" type="presParOf" srcId="{741672EF-C393-4270-AE7E-5D4AF5DE7CEA}" destId="{7308777E-447B-4A37-8EA8-7A0A307ABA02}" srcOrd="2" destOrd="0" presId="urn:microsoft.com/office/officeart/2005/8/layout/cycle7"/>
    <dgm:cxn modelId="{1F90870B-BFC3-40F3-A6E8-8CD431F923D2}" type="presParOf" srcId="{741672EF-C393-4270-AE7E-5D4AF5DE7CEA}" destId="{8F8F2AFD-18B4-4FE8-AD1A-DA497C50EDE1}" srcOrd="3" destOrd="0" presId="urn:microsoft.com/office/officeart/2005/8/layout/cycle7"/>
    <dgm:cxn modelId="{27F90C56-4C59-4222-9EC0-88DC60849EDA}" type="presParOf" srcId="{8F8F2AFD-18B4-4FE8-AD1A-DA497C50EDE1}" destId="{60E9C530-3D20-4354-878D-C56472E62F24}" srcOrd="0" destOrd="0" presId="urn:microsoft.com/office/officeart/2005/8/layout/cycle7"/>
    <dgm:cxn modelId="{62EDEE80-2179-4881-A074-FF1442C7DCE0}" type="presParOf" srcId="{741672EF-C393-4270-AE7E-5D4AF5DE7CEA}" destId="{61DBCC90-D0D1-4AD0-A6BF-BB785AEDD351}" srcOrd="4" destOrd="0" presId="urn:microsoft.com/office/officeart/2005/8/layout/cycle7"/>
    <dgm:cxn modelId="{6642DA9A-49F8-4E0D-BC2C-2CE3F9476D74}" type="presParOf" srcId="{741672EF-C393-4270-AE7E-5D4AF5DE7CEA}" destId="{890B311B-A818-45D1-8976-D6234B3D25BE}" srcOrd="5" destOrd="0" presId="urn:microsoft.com/office/officeart/2005/8/layout/cycle7"/>
    <dgm:cxn modelId="{3A001E7E-C9F4-40FB-9C3F-A3AB7C77314A}" type="presParOf" srcId="{890B311B-A818-45D1-8976-D6234B3D25BE}" destId="{AB135E4B-2A02-4A01-97FA-4B59847A0FF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96B30-44E0-403E-9DB3-A1A827B4B081}">
      <dsp:nvSpPr>
        <dsp:cNvPr id="0" name=""/>
        <dsp:cNvSpPr/>
      </dsp:nvSpPr>
      <dsp:spPr>
        <a:xfrm>
          <a:off x="413190" y="2454"/>
          <a:ext cx="3047283" cy="3584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PROSJEK </a:t>
          </a:r>
          <a:r>
            <a:rPr lang="en-US" sz="2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ZAKLJUČNIH</a:t>
          </a: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OCJENA IZ </a:t>
          </a: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SVIH NASTAVNIH PREDMETA OD 5. DO 8.</a:t>
          </a:r>
          <a:r>
            <a:rPr lang="hr-HR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RAZREDA</a:t>
          </a:r>
          <a:endParaRPr lang="en-US" sz="2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190" y="2454"/>
        <a:ext cx="3047283" cy="3584958"/>
      </dsp:txXfrm>
    </dsp:sp>
    <dsp:sp modelId="{FA0A32EA-B60F-43E3-B1A7-4BCE23155FFB}">
      <dsp:nvSpPr>
        <dsp:cNvPr id="0" name=""/>
        <dsp:cNvSpPr/>
      </dsp:nvSpPr>
      <dsp:spPr>
        <a:xfrm>
          <a:off x="3765202" y="16733"/>
          <a:ext cx="3047283" cy="3556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ZAKLJUČNE OCJENE </a:t>
          </a: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</a:t>
          </a:r>
          <a:r>
            <a:rPr lang="en-US" sz="22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8.</a:t>
          </a:r>
          <a:r>
            <a:rPr lang="hr-HR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RAZREDA</a:t>
          </a:r>
          <a:r>
            <a:rPr lang="en-US" sz="2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IZ 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HRVATSKOG JEZIKA, MATEMATIKE, </a:t>
          </a:r>
          <a:endParaRPr lang="hr-HR" sz="2200" b="1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PRVOG STRANOG JEZIKA, </a:t>
          </a:r>
          <a:endParaRPr lang="hr-HR" sz="2200" b="1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POVIJESTI I GEOGRAFIJE</a:t>
          </a:r>
          <a:endParaRPr lang="en-US" sz="2200" b="1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202" y="16733"/>
        <a:ext cx="3047283" cy="3556399"/>
      </dsp:txXfrm>
    </dsp:sp>
    <dsp:sp modelId="{3663A497-CA16-46E9-8CD8-B9ED65413955}">
      <dsp:nvSpPr>
        <dsp:cNvPr id="0" name=""/>
        <dsp:cNvSpPr/>
      </dsp:nvSpPr>
      <dsp:spPr>
        <a:xfrm>
          <a:off x="7117214" y="1284"/>
          <a:ext cx="3047283" cy="3587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ZAKLJUČNA OCJENA</a:t>
          </a: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</a:t>
          </a:r>
          <a:r>
            <a:rPr lang="en-US" sz="22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8. RAZREDA IZ LIKOVNE KULTURE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7214" y="1284"/>
        <a:ext cx="3047283" cy="3587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96B30-44E0-403E-9DB3-A1A827B4B081}">
      <dsp:nvSpPr>
        <dsp:cNvPr id="0" name=""/>
        <dsp:cNvSpPr/>
      </dsp:nvSpPr>
      <dsp:spPr>
        <a:xfrm>
          <a:off x="0" y="234998"/>
          <a:ext cx="2408634" cy="3658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PROSJEK ZAKLJUČNIH OCJENA IZ </a:t>
          </a: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SVIH </a:t>
          </a:r>
          <a:r>
            <a:rPr lang="en-US" sz="22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NASTAVNIH PREDMETA </a:t>
          </a:r>
          <a:endParaRPr lang="hr-HR" sz="2200" b="1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OD </a:t>
          </a:r>
          <a:r>
            <a:rPr lang="en-US" sz="22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5. DO 8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hr-HR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RAZREDA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4998"/>
        <a:ext cx="2408634" cy="3658243"/>
      </dsp:txXfrm>
    </dsp:sp>
    <dsp:sp modelId="{FA0A32EA-B60F-43E3-B1A7-4BCE23155FFB}">
      <dsp:nvSpPr>
        <dsp:cNvPr id="0" name=""/>
        <dsp:cNvSpPr/>
      </dsp:nvSpPr>
      <dsp:spPr>
        <a:xfrm>
          <a:off x="2676620" y="246285"/>
          <a:ext cx="2408634" cy="36176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ZAKLJUČNE OCJENE </a:t>
          </a: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</a:t>
          </a:r>
          <a:r>
            <a:rPr lang="en-US" sz="22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8.</a:t>
          </a:r>
          <a:r>
            <a:rPr lang="hr-HR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RAZREDA</a:t>
          </a:r>
          <a:r>
            <a:rPr lang="en-US" sz="2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IZ 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HRVATSKOG JEZIKA, MATEMATIKE, </a:t>
          </a:r>
          <a:endParaRPr lang="hr-HR" sz="2200" b="1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PRVOG STRANOG JEZIKA, POVIJESTI I GEOGRAFIJE</a:t>
          </a:r>
          <a:endParaRPr lang="en-US" sz="2200" b="1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6620" y="246285"/>
        <a:ext cx="2408634" cy="3617691"/>
      </dsp:txXfrm>
    </dsp:sp>
    <dsp:sp modelId="{3663A497-CA16-46E9-8CD8-B9ED65413955}">
      <dsp:nvSpPr>
        <dsp:cNvPr id="0" name=""/>
        <dsp:cNvSpPr/>
      </dsp:nvSpPr>
      <dsp:spPr>
        <a:xfrm>
          <a:off x="5356924" y="246285"/>
          <a:ext cx="2408634" cy="35467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ZAKLJUČNA OCJENA </a:t>
          </a:r>
          <a:endParaRPr lang="hr-HR" sz="2200" b="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</a:t>
          </a:r>
          <a:r>
            <a:rPr lang="en-US" sz="22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8. RAZREDA</a:t>
          </a:r>
          <a:endParaRPr lang="hr-HR" sz="2200" b="1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IZ TEHNIČKE KULTURE</a:t>
          </a:r>
          <a:endParaRPr lang="en-US" sz="2200" b="1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6924" y="246285"/>
        <a:ext cx="2408634" cy="3546704"/>
      </dsp:txXfrm>
    </dsp:sp>
    <dsp:sp modelId="{45DF9C79-08B1-4A08-AB09-5A3682DC629A}">
      <dsp:nvSpPr>
        <dsp:cNvPr id="0" name=""/>
        <dsp:cNvSpPr/>
      </dsp:nvSpPr>
      <dsp:spPr>
        <a:xfrm>
          <a:off x="7954565" y="855884"/>
          <a:ext cx="2408634" cy="23049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LIJEČNIČKA POTVRDA ŠKOLSKOG LIJEČNIKA</a:t>
          </a:r>
          <a:endParaRPr lang="en-US" sz="2200" b="1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54565" y="855884"/>
        <a:ext cx="2408634" cy="2304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96B30-44E0-403E-9DB3-A1A827B4B081}">
      <dsp:nvSpPr>
        <dsp:cNvPr id="0" name=""/>
        <dsp:cNvSpPr/>
      </dsp:nvSpPr>
      <dsp:spPr>
        <a:xfrm>
          <a:off x="3036" y="45157"/>
          <a:ext cx="2408634" cy="31909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PROSJEK ZAKLJUČNIH OCJENA </a:t>
          </a:r>
          <a:r>
            <a:rPr lang="en-US" sz="2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IZ</a:t>
          </a: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SVIH NASTAVNIH 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PREDMETA</a:t>
          </a:r>
          <a:endParaRPr lang="hr-HR" sz="2200" b="1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OD 5. DO 8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hr-HR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RAZREDA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6" y="45157"/>
        <a:ext cx="2408634" cy="3190987"/>
      </dsp:txXfrm>
    </dsp:sp>
    <dsp:sp modelId="{FA0A32EA-B60F-43E3-B1A7-4BCE23155FFB}">
      <dsp:nvSpPr>
        <dsp:cNvPr id="0" name=""/>
        <dsp:cNvSpPr/>
      </dsp:nvSpPr>
      <dsp:spPr>
        <a:xfrm>
          <a:off x="2652533" y="67731"/>
          <a:ext cx="2408634" cy="31458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ZAKLJUČNE OCJENE </a:t>
          </a:r>
          <a:r>
            <a:rPr lang="hr-HR" sz="22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r-HR" sz="22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en-US" sz="22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 I 8. RAZREDA IZ HRVATSKOG JEZIKA, MATEMATIKE I PRVOG STRANOG JEZIKA</a:t>
          </a:r>
        </a:p>
      </dsp:txBody>
      <dsp:txXfrm>
        <a:off x="2652533" y="67731"/>
        <a:ext cx="2408634" cy="3145840"/>
      </dsp:txXfrm>
    </dsp:sp>
    <dsp:sp modelId="{3663A497-CA16-46E9-8CD8-B9ED65413955}">
      <dsp:nvSpPr>
        <dsp:cNvPr id="0" name=""/>
        <dsp:cNvSpPr/>
      </dsp:nvSpPr>
      <dsp:spPr>
        <a:xfrm>
          <a:off x="5302031" y="325558"/>
          <a:ext cx="2408634" cy="26301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ZA KUHARE I SLASTIČARE </a:t>
          </a:r>
          <a:endParaRPr lang="hr-HR" sz="2200" b="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LIJEČNIČKA </a:t>
          </a:r>
          <a:r>
            <a:rPr lang="en-US" sz="22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SVJEDODŽBA MEDICINE RADA</a:t>
          </a:r>
        </a:p>
      </dsp:txBody>
      <dsp:txXfrm>
        <a:off x="5302031" y="325558"/>
        <a:ext cx="2408634" cy="2630185"/>
      </dsp:txXfrm>
    </dsp:sp>
    <dsp:sp modelId="{9BF7F5C3-1A67-4FC2-BBE2-098F655A136C}">
      <dsp:nvSpPr>
        <dsp:cNvPr id="0" name=""/>
        <dsp:cNvSpPr/>
      </dsp:nvSpPr>
      <dsp:spPr>
        <a:xfrm>
          <a:off x="7951529" y="314264"/>
          <a:ext cx="2408634" cy="26527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ZA KONOBARE </a:t>
          </a:r>
          <a:endParaRPr lang="hr-HR" sz="2200" b="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LIJEČNIČKA </a:t>
          </a:r>
          <a:r>
            <a:rPr lang="en-US" sz="22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POTVRDA ŠKOLSKOG LIJEČNIKA</a:t>
          </a:r>
        </a:p>
      </dsp:txBody>
      <dsp:txXfrm>
        <a:off x="7951529" y="314264"/>
        <a:ext cx="2408634" cy="2652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8E426-7E80-4AE9-80D8-82A381362B87}">
      <dsp:nvSpPr>
        <dsp:cNvPr id="0" name=""/>
        <dsp:cNvSpPr/>
      </dsp:nvSpPr>
      <dsp:spPr>
        <a:xfrm>
          <a:off x="4294807" y="852"/>
          <a:ext cx="1773584" cy="886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Tw Cen MT" panose="020B0602020104020603"/>
            </a:rPr>
            <a:t>UČENIK</a:t>
          </a:r>
          <a:endParaRPr lang="en-US" sz="2500" kern="1200" dirty="0"/>
        </a:p>
      </dsp:txBody>
      <dsp:txXfrm>
        <a:off x="4320780" y="26825"/>
        <a:ext cx="1721638" cy="834846"/>
      </dsp:txXfrm>
    </dsp:sp>
    <dsp:sp modelId="{1A8371E4-8911-420F-B443-1A3ABDD048F0}">
      <dsp:nvSpPr>
        <dsp:cNvPr id="0" name=""/>
        <dsp:cNvSpPr/>
      </dsp:nvSpPr>
      <dsp:spPr>
        <a:xfrm rot="3600000">
          <a:off x="5451830" y="1556929"/>
          <a:ext cx="923548" cy="3103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544943" y="1619004"/>
        <a:ext cx="737322" cy="186227"/>
      </dsp:txXfrm>
    </dsp:sp>
    <dsp:sp modelId="{7308777E-447B-4A37-8EA8-7A0A307ABA02}">
      <dsp:nvSpPr>
        <dsp:cNvPr id="0" name=""/>
        <dsp:cNvSpPr/>
      </dsp:nvSpPr>
      <dsp:spPr>
        <a:xfrm>
          <a:off x="5758817" y="2536592"/>
          <a:ext cx="1773584" cy="886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Tw Cen MT" panose="020B0602020104020603"/>
            </a:rPr>
            <a:t>NASTAVNIK</a:t>
          </a:r>
          <a:endParaRPr lang="en-US" sz="2500" kern="1200" dirty="0"/>
        </a:p>
      </dsp:txBody>
      <dsp:txXfrm>
        <a:off x="5784790" y="2562565"/>
        <a:ext cx="1721638" cy="834846"/>
      </dsp:txXfrm>
    </dsp:sp>
    <dsp:sp modelId="{8F8F2AFD-18B4-4FE8-AD1A-DA497C50EDE1}">
      <dsp:nvSpPr>
        <dsp:cNvPr id="0" name=""/>
        <dsp:cNvSpPr/>
      </dsp:nvSpPr>
      <dsp:spPr>
        <a:xfrm rot="10800000">
          <a:off x="4719825" y="2824799"/>
          <a:ext cx="923548" cy="3103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812938" y="2886874"/>
        <a:ext cx="737322" cy="186227"/>
      </dsp:txXfrm>
    </dsp:sp>
    <dsp:sp modelId="{61DBCC90-D0D1-4AD0-A6BF-BB785AEDD351}">
      <dsp:nvSpPr>
        <dsp:cNvPr id="0" name=""/>
        <dsp:cNvSpPr/>
      </dsp:nvSpPr>
      <dsp:spPr>
        <a:xfrm>
          <a:off x="2830797" y="2536592"/>
          <a:ext cx="1773584" cy="886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Tw Cen MT" panose="020B0602020104020603"/>
            </a:rPr>
            <a:t>RODITELJ</a:t>
          </a:r>
          <a:endParaRPr lang="en-US" sz="2500" kern="1200" dirty="0"/>
        </a:p>
      </dsp:txBody>
      <dsp:txXfrm>
        <a:off x="2856770" y="2562565"/>
        <a:ext cx="1721638" cy="834846"/>
      </dsp:txXfrm>
    </dsp:sp>
    <dsp:sp modelId="{890B311B-A818-45D1-8976-D6234B3D25BE}">
      <dsp:nvSpPr>
        <dsp:cNvPr id="0" name=""/>
        <dsp:cNvSpPr/>
      </dsp:nvSpPr>
      <dsp:spPr>
        <a:xfrm rot="18000000">
          <a:off x="3987820" y="1556929"/>
          <a:ext cx="923548" cy="3103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80933" y="1619004"/>
        <a:ext cx="737322" cy="18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9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8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0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66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50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3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6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1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3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7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7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4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0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0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8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2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3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79901" y="935416"/>
            <a:ext cx="8689976" cy="2509213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PREDSTAVLJAMO</a:t>
            </a:r>
            <a:br>
              <a:rPr lang="hr-HR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r-HR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r-HR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r-HR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TURISTIČKO-UGOSTITELJSKU ŠKOLU ANTONA ŠTIFANIĆA POREČ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79901" y="3671711"/>
            <a:ext cx="8689976" cy="1371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smtClean="0"/>
              <a:t>24. svibnja </a:t>
            </a:r>
            <a:r>
              <a:rPr lang="hr-HR" dirty="0"/>
              <a:t>2021</a:t>
            </a:r>
            <a:r>
              <a:rPr lang="hr-HR" dirty="0" smtClean="0"/>
              <a:t>. </a:t>
            </a:r>
          </a:p>
          <a:p>
            <a:r>
              <a:rPr lang="hr-HR" dirty="0" smtClean="0"/>
              <a:t>18:00 sati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1" y="2206966"/>
            <a:ext cx="3022023" cy="4301087"/>
          </a:xfrm>
          <a:prstGeom prst="rect">
            <a:avLst/>
          </a:prstGeom>
        </p:spPr>
      </p:pic>
      <p:pic>
        <p:nvPicPr>
          <p:cNvPr id="5" name="3624 TUŠ Poreč roditelj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8857" y="4965592"/>
            <a:ext cx="609600" cy="6096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10DAAD7-FD84-4ED1-B57F-DE3FB158C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99" y="5515617"/>
            <a:ext cx="3478222" cy="9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9DBD0-64BC-44A9-A60A-8AF8C18BD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505993"/>
            <a:ext cx="3079320" cy="3680244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STRUČNA PRAKSA</a:t>
            </a:r>
            <a:b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E534-3389-4323-B00D-24790FF29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794" y="1049695"/>
            <a:ext cx="6642806" cy="475861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hr-HR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VALAMAR D.D.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PLAVA LAGUNA D.D.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MAISTRA D.D.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AMINESS D.D.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PRIVATNA PODUZEĆA, OBRTI</a:t>
            </a:r>
          </a:p>
          <a:p>
            <a:pPr>
              <a:buClr>
                <a:srgbClr val="000000"/>
              </a:buClr>
            </a:pPr>
            <a:endParaRPr lang="en-US" sz="3200" dirty="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381CFD2-2127-4CE8-B55E-48C7F8F81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74" y="3958500"/>
            <a:ext cx="3775587" cy="26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8F46C-90E6-4894-B06D-9A6DDBCA22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2269680"/>
            <a:ext cx="8433113" cy="3840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POSREDSTVO IZMEĐU UČENIKA I POSLODAVCA U RADU TIJEKOM PRAZNIKA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ISPLATIVO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UČENIKA I POSLODAVCA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BRŽE ZAPOŠLJAVANJE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ATRAKTIVNO ZA POSLODAVCA </a:t>
            </a:r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TROŠKOVI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PLAĆU SAMO 15,5%</a:t>
            </a:r>
          </a:p>
          <a:p>
            <a:pPr>
              <a:buClr>
                <a:srgbClr val="000000"/>
              </a:buClr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2DD89-0BED-44AA-B97F-C8580F65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UČENIČKI SERVIS</a:t>
            </a:r>
          </a:p>
        </p:txBody>
      </p:sp>
    </p:spTree>
    <p:extLst>
      <p:ext uri="{BB962C8B-B14F-4D97-AF65-F5344CB8AC3E}">
        <p14:creationId xmlns:p14="http://schemas.microsoft.com/office/powerpoint/2010/main" val="2640075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E43006C0-9CF0-4AD0-9C72-B3F9942A80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A20B43-EA35-4D51-8E25-05F8B334E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A4FFBBF-1D01-492B-8F2A-31B7572903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D88ECCEE-6F41-47CE-A15C-7B12D37299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89ED268-5511-46B2-A7DF-A712C9930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4D42C2-493C-4DB7-856D-C92B2DCD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0" y="4885867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ERASMUS+ PROJEKTI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462D8CE-9380-4979-8313-B50721F3B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94" y="1832239"/>
            <a:ext cx="5504279" cy="3193520"/>
          </a:xfrm>
          <a:prstGeom prst="rect">
            <a:avLst/>
          </a:prstGeom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EEF985-BEA6-46EC-A5B8-44DCB2F5D8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5457" r="11633"/>
          <a:stretch/>
        </p:blipFill>
        <p:spPr>
          <a:xfrm>
            <a:off x="4978267" y="121692"/>
            <a:ext cx="7094610" cy="24387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07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5014-09E6-4AC2-AC7B-5CDBF7A5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VAŽNOST 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MEĐU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SURADNJE</a:t>
            </a:r>
          </a:p>
        </p:txBody>
      </p:sp>
      <p:graphicFrame>
        <p:nvGraphicFramePr>
          <p:cNvPr id="200" name="Diagram 200">
            <a:extLst>
              <a:ext uri="{FF2B5EF4-FFF2-40B4-BE49-F238E27FC236}">
                <a16:creationId xmlns:a16="http://schemas.microsoft.com/office/drawing/2014/main" id="{9D525E9B-3A08-4BC6-89BD-B7DD25846ABD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1A3C0C3C-C27D-4A04-B179-2EB1B2275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74" y="1689313"/>
            <a:ext cx="2720461" cy="362728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5972A20-7E6E-4610-B929-9F84E954B9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6930" y="2366963"/>
            <a:ext cx="3347582" cy="28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06311" y="1286934"/>
            <a:ext cx="10080977" cy="5362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24BF1-7EC9-497C-AEB3-061A5DE14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728" y="347585"/>
            <a:ext cx="10364451" cy="9393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INFORMACIJE O ŠKOLI</a:t>
            </a:r>
          </a:p>
        </p:txBody>
      </p:sp>
    </p:spTree>
    <p:extLst>
      <p:ext uri="{BB962C8B-B14F-4D97-AF65-F5344CB8AC3E}">
        <p14:creationId xmlns:p14="http://schemas.microsoft.com/office/powerpoint/2010/main" val="24216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4F35-5ED0-4603-8C5E-B5F47BB7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421" y="485422"/>
            <a:ext cx="9380281" cy="4267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Radio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istra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ponedjeljak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lipnja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17:30-18:00</a:t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ponedjeljkom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otvoreno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6CBD-62A4-4FDC-B12B-12EECFEF6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35" y="4650879"/>
            <a:ext cx="10734068" cy="17499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Predstavljanje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tuš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štifanića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poreč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3" y="1931138"/>
            <a:ext cx="2143125" cy="2143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01" y="1931138"/>
            <a:ext cx="1709406" cy="24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6F7F75A8-F68A-4A99-AC79-B940B81A72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229B38-4F35-4BA8-945B-830C452D31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64DC6A4-88F8-410F-A7FA-51A3B71124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6A14B8F-A1B4-41C7-A7B9-35A6333069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A picture containing ground, building, outdoor, plant&#10;&#10;Description automatically generated">
            <a:extLst>
              <a:ext uri="{FF2B5EF4-FFF2-40B4-BE49-F238E27FC236}">
                <a16:creationId xmlns:a16="http://schemas.microsoft.com/office/drawing/2014/main" id="{2AD24DB5-EC47-49CE-B2A1-F53E2FFA5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13" r="2" b="52902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612F7E-AC3D-4097-B986-86B3A5645F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A3B549F-2C8C-415A-A86B-ADC3D74A94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F5A07DB-BF28-4863-96B9-4B577A746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58E02C27-B4C8-46DA-A397-13F1E4C64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r="1" b="31315"/>
          <a:stretch/>
        </p:blipFill>
        <p:spPr>
          <a:xfrm>
            <a:off x="1" y="10"/>
            <a:ext cx="7479157" cy="3428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5C575-BB1B-4431-A1A6-34E3F68C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573097"/>
            <a:ext cx="3668214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NAŠA ŠKOLA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D02BB-D271-4013-93E8-94FB99C42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0622" y="2367092"/>
            <a:ext cx="4210756" cy="38813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Smještena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Blizina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autobusnog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kolodvora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Blizina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prehrambenih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trgovina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Okružena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zelenilom</a:t>
            </a:r>
          </a:p>
          <a:p>
            <a:pPr indent="-2286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Pogledom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</a:t>
            </a:r>
          </a:p>
        </p:txBody>
      </p:sp>
    </p:spTree>
    <p:extLst>
      <p:ext uri="{BB962C8B-B14F-4D97-AF65-F5344CB8AC3E}">
        <p14:creationId xmlns:p14="http://schemas.microsoft.com/office/powerpoint/2010/main" val="24652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E944-D472-4917-B1B9-9EB1BCE4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6962"/>
            <a:ext cx="10364451" cy="124414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OBRAZOVNI PROGRAMI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4EEA-760B-44BD-9A8F-96A5A2CED1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3463" y="1418825"/>
            <a:ext cx="5106026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i="1" u="sng" dirty="0">
                <a:solidFill>
                  <a:schemeClr val="accent2">
                    <a:lumMod val="75000"/>
                  </a:schemeClr>
                </a:solidFill>
              </a:rPr>
              <a:t>ČETVEROGODIŠNJI PROGRAMI</a:t>
            </a:r>
          </a:p>
          <a:p>
            <a:pPr>
              <a:buClr>
                <a:srgbClr val="000000"/>
              </a:buClr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HOTELIJERSKO-TURISTIČKI TEHNIČAR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rgbClr val="000000"/>
              </a:buClr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TURISTIČKO-HOTELIJERSKI KOMERCIJALIST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(THK)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D945B-A833-4486-BD74-DFFB63AC33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2213" y="1418825"/>
            <a:ext cx="5105400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i="1" u="sng" dirty="0">
                <a:solidFill>
                  <a:schemeClr val="accent2">
                    <a:lumMod val="75000"/>
                  </a:schemeClr>
                </a:solidFill>
              </a:rPr>
              <a:t>TROGODIŠNJI PROGRAMI</a:t>
            </a:r>
          </a:p>
          <a:p>
            <a:pPr>
              <a:buClr>
                <a:srgbClr val="000000"/>
              </a:buClr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KUHAR</a:t>
            </a:r>
          </a:p>
          <a:p>
            <a:pPr>
              <a:buClr>
                <a:srgbClr val="000000"/>
              </a:buClr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KONOBAR</a:t>
            </a:r>
          </a:p>
          <a:p>
            <a:pPr>
              <a:buClr>
                <a:srgbClr val="000000"/>
              </a:buClr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SLASTIČAR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CD02A31-B41F-4DF9-8852-5F0AB7138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32" y="4033989"/>
            <a:ext cx="1840088" cy="24534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1E6F944-1370-4A8C-973F-4CC2C5C22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213" y="4131917"/>
            <a:ext cx="3412204" cy="23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49D5-0047-48D2-8D24-571488C0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UPISNI PLAN ZA ŠK.GOD.2021./2022.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2993F0-EC8E-432E-B680-34C4BA35A8A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05040734"/>
              </p:ext>
            </p:extLst>
          </p:nvPr>
        </p:nvGraphicFramePr>
        <p:xfrm>
          <a:off x="914400" y="2366963"/>
          <a:ext cx="5105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367441653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400458393"/>
                    </a:ext>
                  </a:extLst>
                </a:gridCol>
              </a:tblGrid>
              <a:tr h="639349">
                <a:tc>
                  <a:txBody>
                    <a:bodyPr/>
                    <a:lstStyle/>
                    <a:p>
                      <a:r>
                        <a:rPr lang="en-US" sz="2400" dirty="0"/>
                        <a:t>HTT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UČENIKA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13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THK</a:t>
                      </a:r>
                    </a:p>
                    <a:p>
                      <a:pPr lvl="0">
                        <a:buNone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26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/>
                        <a:t>UČENIKA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01747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EA4F452-DDEA-4326-927E-CD2FD0A40C7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78738358"/>
              </p:ext>
            </p:extLst>
          </p:nvPr>
        </p:nvGraphicFramePr>
        <p:xfrm>
          <a:off x="6172200" y="2366963"/>
          <a:ext cx="5105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732583592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3873612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KUHAR</a:t>
                      </a:r>
                    </a:p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 UČENIKA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93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KONOBAR </a:t>
                      </a:r>
                    </a:p>
                    <a:p>
                      <a:pPr lvl="0">
                        <a:buNone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 UČENIKA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038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SLASTIČAR</a:t>
                      </a:r>
                    </a:p>
                    <a:p>
                      <a:pPr lvl="0">
                        <a:buNone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 UČENIKA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4261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FFE5BC-7E10-4C6E-BF5E-0E4451D4212E}"/>
              </a:ext>
            </a:extLst>
          </p:cNvPr>
          <p:cNvSpPr txBox="1"/>
          <p:nvPr/>
        </p:nvSpPr>
        <p:spPr>
          <a:xfrm>
            <a:off x="4524022" y="4988112"/>
            <a:ext cx="386362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www.upisi.hr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6F5162-1107-4707-A12D-E80F5CA7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VREMENIK UPISA U  ŠK.GOD.2021./2022.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AFE237-CBE9-4755-91C7-E0C72C8D44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928896"/>
            <a:ext cx="5410200" cy="342410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hr-HR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JESENSKI UPISNI ROK</a:t>
            </a:r>
          </a:p>
          <a:p>
            <a:pPr>
              <a:buClr>
                <a:srgbClr val="000000"/>
              </a:buClr>
            </a:pPr>
            <a:r>
              <a:rPr lang="hr-HR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OBJAVA OKVIRNOG BROJA SLOBODNIH MJESTA  </a:t>
            </a:r>
            <a:r>
              <a:rPr lang="hr-H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15. 7. 2021</a:t>
            </a:r>
            <a:r>
              <a:rPr lang="hr-H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000000"/>
              </a:buClr>
            </a:pPr>
            <a:r>
              <a:rPr lang="hr-HR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SLUŽBENA OBJAVA SLOBODNIH MJESTA ZA JESENSKI UPISNI ROK </a:t>
            </a:r>
            <a:r>
              <a:rPr lang="hr-H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r-H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8. 2021</a:t>
            </a:r>
            <a:r>
              <a:rPr lang="hr-H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000000"/>
              </a:buClr>
            </a:pPr>
            <a:endParaRPr lang="hr-HR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DF3F5133-1534-4EE4-95B9-6A3B1C3424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849" y="1907070"/>
            <a:ext cx="5686151" cy="434415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40000"/>
              </a:lnSpc>
              <a:buClr>
                <a:srgbClr val="000000"/>
              </a:buClr>
              <a:buNone/>
            </a:pPr>
            <a:r>
              <a:rPr lang="hr-HR" sz="31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LJETNI UPISNI ROK</a:t>
            </a:r>
          </a:p>
          <a:p>
            <a:pPr>
              <a:lnSpc>
                <a:spcPct val="140000"/>
              </a:lnSpc>
              <a:buClr>
                <a:srgbClr val="000000"/>
              </a:buClr>
            </a:pPr>
            <a:r>
              <a:rPr lang="hr-HR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Početak prijava obrazovnih programa </a:t>
            </a:r>
            <a:r>
              <a:rPr lang="hr-HR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25. 6. 2021</a:t>
            </a:r>
            <a:r>
              <a:rPr lang="hr-HR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  <a:buClr>
                <a:srgbClr val="000000"/>
              </a:buClr>
            </a:pPr>
            <a:r>
              <a:rPr lang="hr-HR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Završetak prijave obrazovnih programa  </a:t>
            </a:r>
            <a:r>
              <a:rPr lang="hr-HR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7. 7. 2021</a:t>
            </a:r>
            <a:r>
              <a:rPr lang="hr-HR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  <a:buClr>
                <a:srgbClr val="000000"/>
              </a:buClr>
            </a:pPr>
            <a:r>
              <a:rPr lang="hr-HR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Objava konačnih ljestvica poretka </a:t>
            </a:r>
            <a:r>
              <a:rPr lang="hr-HR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10. 7. 2021</a:t>
            </a:r>
            <a:r>
              <a:rPr lang="hr-HR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  <a:buClr>
                <a:srgbClr val="000000"/>
              </a:buClr>
            </a:pPr>
            <a:r>
              <a:rPr lang="hr-HR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Dostava dokumenata koji su uvjet za upis </a:t>
            </a:r>
            <a:r>
              <a:rPr lang="hr-HR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12.-</a:t>
            </a:r>
            <a:r>
              <a:rPr lang="hr-HR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14. 7. 2021</a:t>
            </a:r>
            <a:r>
              <a:rPr lang="hr-HR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55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EA31-5BAE-4EE6-B2EB-E53C7A5C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UVJETI UPISA </a:t>
            </a:r>
            <a:r>
              <a:rPr lang="hr-HR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7DB796E-8C7D-47CF-9A49-DD6CE353D22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0265318"/>
              </p:ext>
            </p:extLst>
          </p:nvPr>
        </p:nvGraphicFramePr>
        <p:xfrm>
          <a:off x="699911" y="2302933"/>
          <a:ext cx="10577689" cy="35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2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EA31-5BAE-4EE6-B2EB-E53C7A5C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47583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UVJETI UPISA </a:t>
            </a:r>
            <a:r>
              <a:rPr lang="hr-HR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thk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7DB796E-8C7D-47CF-9A49-DD6CE353D22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8393561"/>
              </p:ext>
            </p:extLst>
          </p:nvPr>
        </p:nvGraphicFramePr>
        <p:xfrm>
          <a:off x="914400" y="1943761"/>
          <a:ext cx="10363200" cy="410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3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EA31-5BAE-4EE6-B2EB-E53C7A5C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UVJETI UPISA 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KUH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KON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OBAR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SLASTIČAR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7DB796E-8C7D-47CF-9A49-DD6CE353D22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14935389"/>
              </p:ext>
            </p:extLst>
          </p:nvPr>
        </p:nvGraphicFramePr>
        <p:xfrm>
          <a:off x="914400" y="2532475"/>
          <a:ext cx="10363200" cy="3281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9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A043B-8246-4EDF-85C6-36D61115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57" y="790700"/>
            <a:ext cx="3700382" cy="1851379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PRAKTIČNA NASTAVA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9FFC4-D5CB-4653-8B1A-3CAD594FDB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5" y="1411110"/>
            <a:ext cx="6623305" cy="35408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PRIMJENA STEČENOG ZNANJA I VJEŠTINA NA PRAKSI U 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TURIST</a:t>
            </a:r>
            <a:r>
              <a:rPr lang="hr-HR" sz="2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ičkim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UGOSTIT</a:t>
            </a:r>
            <a:r>
              <a:rPr lang="hr-HR" sz="2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eljskim</a:t>
            </a:r>
            <a:r>
              <a:rPr lang="hr-HR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OBJEKTIMA</a:t>
            </a:r>
            <a:endParaRPr lang="hr-HR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HTT, THK</a:t>
            </a:r>
            <a:r>
              <a:rPr lang="hr-HR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SATI</a:t>
            </a:r>
            <a:endParaRPr lang="hr-HR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KUH, KON, 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hr-HR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SATI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9A2A9D5-E9F8-4F24-B92E-2CC4BC4EF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63" y="3045356"/>
            <a:ext cx="4084899" cy="27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78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TM00001031</Template>
  <TotalTime>128</TotalTime>
  <Words>375</Words>
  <Application>Microsoft Office PowerPoint</Application>
  <PresentationFormat>Široki zaslon</PresentationFormat>
  <Paragraphs>102</Paragraphs>
  <Slides>15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Tw Cen MT</vt:lpstr>
      <vt:lpstr>Wingdings</vt:lpstr>
      <vt:lpstr>Kapljica</vt:lpstr>
      <vt:lpstr>PREDSTAVLJAMO  TURISTIČKO-UGOSTITELJSKU ŠKOLU ANTONA ŠTIFANIĆA POREČ</vt:lpstr>
      <vt:lpstr>NAŠA ŠKOLA</vt:lpstr>
      <vt:lpstr>OBRAZOVNI PROGRAMI </vt:lpstr>
      <vt:lpstr>UPISNI PLAN ZA ŠK.GOD.2021./2022.</vt:lpstr>
      <vt:lpstr>VREMENIK UPISA U  ŠK.GOD.2021./2022.</vt:lpstr>
      <vt:lpstr>UVJETI UPISA   htt</vt:lpstr>
      <vt:lpstr>UVJETI UPISA   thk</vt:lpstr>
      <vt:lpstr>UVJETI UPISA  KUHAR, KONOBAR, SLASTIČAR</vt:lpstr>
      <vt:lpstr>PRAKTIČNA NASTAVA</vt:lpstr>
      <vt:lpstr>STRUČNA PRAKSA </vt:lpstr>
      <vt:lpstr>UČENIČKI SERVIS</vt:lpstr>
      <vt:lpstr>ERASMUS+ PROJEKTI</vt:lpstr>
      <vt:lpstr>VAŽNOST MEĐUSURADNJE</vt:lpstr>
      <vt:lpstr>INFORMACIJE O ŠKOLI</vt:lpstr>
      <vt:lpstr>    Radio istra   ponedjeljak 7. lipnja 2021.   17:30-18:00  ponedjeljkom otvoreno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Silvana</dc:creator>
  <cp:lastModifiedBy>Silvana</cp:lastModifiedBy>
  <cp:revision>371</cp:revision>
  <dcterms:created xsi:type="dcterms:W3CDTF">2021-05-20T19:03:20Z</dcterms:created>
  <dcterms:modified xsi:type="dcterms:W3CDTF">2021-05-24T12:49:18Z</dcterms:modified>
</cp:coreProperties>
</file>